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xml" ContentType="application/vnd.openxmlformats-officedocument.presentationml.notesSlide+xml"/>
  <Override PartName="/ppt/tags/tag103.xml" ContentType="application/vnd.openxmlformats-officedocument.presentationml.tags+xml"/>
  <Override PartName="/ppt/notesSlides/notesSlide5.xml" ContentType="application/vnd.openxmlformats-officedocument.presentationml.notesSlide+xml"/>
  <Override PartName="/ppt/tags/tag104.xml" ContentType="application/vnd.openxmlformats-officedocument.presentationml.tags+xml"/>
  <Override PartName="/ppt/notesSlides/notesSlide6.xml" ContentType="application/vnd.openxmlformats-officedocument.presentationml.notesSlide+xml"/>
  <Override PartName="/ppt/tags/tag105.xml" ContentType="application/vnd.openxmlformats-officedocument.presentationml.tags+xml"/>
  <Override PartName="/ppt/notesSlides/notesSlide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9.xml" ContentType="application/vnd.openxmlformats-officedocument.presentationml.notesSlide+xml"/>
  <Override PartName="/ppt/tags/tag113.xml" ContentType="application/vnd.openxmlformats-officedocument.presentationml.tags+xml"/>
  <Override PartName="/ppt/notesSlides/notesSlide1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1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1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13.xml" ContentType="application/vnd.openxmlformats-officedocument.presentationml.notesSlide+xml"/>
  <Override PartName="/ppt/tags/tag120.xml" ContentType="application/vnd.openxmlformats-officedocument.presentationml.tags+xml"/>
  <Override PartName="/ppt/notesSlides/notesSlide14.xml" ContentType="application/vnd.openxmlformats-officedocument.presentationml.notesSlide+xml"/>
  <Override PartName="/ppt/tags/tag121.xml" ContentType="application/vnd.openxmlformats-officedocument.presentationml.tags+xml"/>
  <Override PartName="/ppt/notesSlides/notesSlide15.xml" ContentType="application/vnd.openxmlformats-officedocument.presentationml.notesSlide+xml"/>
  <Override PartName="/ppt/tags/tag122.xml" ContentType="application/vnd.openxmlformats-officedocument.presentationml.tags+xml"/>
  <Override PartName="/ppt/notesSlides/notesSlide16.xml" ContentType="application/vnd.openxmlformats-officedocument.presentationml.notesSlide+xml"/>
  <Override PartName="/ppt/tags/tag123.xml" ContentType="application/vnd.openxmlformats-officedocument.presentationml.tags+xml"/>
  <Override PartName="/ppt/notesSlides/notesSlide17.xml" ContentType="application/vnd.openxmlformats-officedocument.presentationml.notesSlide+xml"/>
  <Override PartName="/ppt/tags/tag124.xml" ContentType="application/vnd.openxmlformats-officedocument.presentationml.tags+xml"/>
  <Override PartName="/ppt/notesSlides/notesSlide18.xml" ContentType="application/vnd.openxmlformats-officedocument.presentationml.notesSlide+xml"/>
  <Override PartName="/ppt/tags/tag125.xml" ContentType="application/vnd.openxmlformats-officedocument.presentationml.tags+xml"/>
  <Override PartName="/ppt/notesSlides/notesSlide19.xml" ContentType="application/vnd.openxmlformats-officedocument.presentationml.notesSlide+xml"/>
  <Override PartName="/ppt/tags/tag126.xml" ContentType="application/vnd.openxmlformats-officedocument.presentationml.tags+xml"/>
  <Override PartName="/ppt/notesSlides/notesSlide20.xml" ContentType="application/vnd.openxmlformats-officedocument.presentationml.notesSlide+xml"/>
  <Override PartName="/ppt/tags/tag12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20"/>
  </p:sldMasterIdLst>
  <p:notesMasterIdLst>
    <p:notesMasterId r:id="rId44"/>
  </p:notesMasterIdLst>
  <p:handoutMasterIdLst>
    <p:handoutMasterId r:id="rId45"/>
  </p:handoutMasterIdLst>
  <p:sldIdLst>
    <p:sldId id="951" r:id="rId21"/>
    <p:sldId id="1655" r:id="rId22"/>
    <p:sldId id="1647" r:id="rId23"/>
    <p:sldId id="1645" r:id="rId24"/>
    <p:sldId id="1650" r:id="rId25"/>
    <p:sldId id="1648" r:id="rId26"/>
    <p:sldId id="1651" r:id="rId27"/>
    <p:sldId id="980" r:id="rId28"/>
    <p:sldId id="991" r:id="rId29"/>
    <p:sldId id="990" r:id="rId30"/>
    <p:sldId id="1652" r:id="rId31"/>
    <p:sldId id="993" r:id="rId32"/>
    <p:sldId id="1229" r:id="rId33"/>
    <p:sldId id="1230" r:id="rId34"/>
    <p:sldId id="413" r:id="rId35"/>
    <p:sldId id="1001" r:id="rId36"/>
    <p:sldId id="1002" r:id="rId37"/>
    <p:sldId id="1649" r:id="rId38"/>
    <p:sldId id="982" r:id="rId39"/>
    <p:sldId id="995" r:id="rId40"/>
    <p:sldId id="996" r:id="rId41"/>
    <p:sldId id="999" r:id="rId42"/>
    <p:sldId id="1003" r:id="rId43"/>
  </p:sldIdLst>
  <p:sldSz cx="12198350" cy="6858000"/>
  <p:notesSz cx="6797675" cy="9872663"/>
  <p:custDataLst>
    <p:custData r:id="rId5"/>
    <p:tags r:id="rId46"/>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521415D9-36F7-43E2-AB2F-B90AF26B5E84}">
      <p14:sectionLst xmlns:p14="http://schemas.microsoft.com/office/powerpoint/2010/main">
        <p14:section name="Standard section" id="{5E74352B-CEFD-410C-A5CF-F62AA2199E7C}">
          <p14:sldIdLst>
            <p14:sldId id="951"/>
            <p14:sldId id="1655"/>
          </p14:sldIdLst>
        </p14:section>
        <p14:section name="Sign-up and registration" id="{2209A985-42EC-4F27-B4FD-AA8AA1047EE1}">
          <p14:sldIdLst>
            <p14:sldId id="1647"/>
            <p14:sldId id="1645"/>
            <p14:sldId id="1650"/>
          </p14:sldIdLst>
        </p14:section>
        <p14:section name="Search options" id="{2D081ABE-5487-4BEF-9323-D5593BFC16B4}">
          <p14:sldIdLst>
            <p14:sldId id="1648"/>
            <p14:sldId id="1651"/>
            <p14:sldId id="980"/>
            <p14:sldId id="991"/>
            <p14:sldId id="990"/>
            <p14:sldId id="1652"/>
            <p14:sldId id="993"/>
            <p14:sldId id="1229"/>
            <p14:sldId id="1230"/>
            <p14:sldId id="413"/>
            <p14:sldId id="1001"/>
            <p14:sldId id="1002"/>
          </p14:sldIdLst>
        </p14:section>
        <p14:section name="Resultlists" id="{E8C7AB51-97B6-48B5-A30D-9E9E0CA9FF80}">
          <p14:sldIdLst>
            <p14:sldId id="1649"/>
            <p14:sldId id="982"/>
            <p14:sldId id="995"/>
            <p14:sldId id="996"/>
            <p14:sldId id="999"/>
            <p14:sldId id="1003"/>
          </p14:sldIdLst>
        </p14:section>
      </p14:sectionLst>
    </p:ext>
    <p:ext uri="{EFAFB233-063F-42B5-8137-9DF3F51BA10A}">
      <p15:sldGuideLst xmlns:p15="http://schemas.microsoft.com/office/powerpoint/2012/main">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guide id="12" orient="horz" pos="3902" userDrawn="1">
          <p15:clr>
            <a:srgbClr val="A4A3A4"/>
          </p15:clr>
        </p15:guide>
        <p15:guide id="13" orient="horz" pos="654">
          <p15:clr>
            <a:srgbClr val="A4A3A4"/>
          </p15:clr>
        </p15:guide>
        <p15:guide id="14" orient="horz" pos="2453" userDrawn="1">
          <p15:clr>
            <a:srgbClr val="A4A3A4"/>
          </p15:clr>
        </p15:guide>
        <p15:guide id="15" orient="horz" pos="2360">
          <p15:clr>
            <a:srgbClr val="A4A3A4"/>
          </p15:clr>
        </p15:guide>
        <p15:guide id="16" orient="horz" pos="90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051">
          <p15:clr>
            <a:srgbClr val="A4A3A4"/>
          </p15:clr>
        </p15:guide>
        <p15:guide id="4" pos="2160">
          <p15:clr>
            <a:srgbClr val="A4A3A4"/>
          </p15:clr>
        </p15:guide>
        <p15:guide id="5" orient="horz" pos="2870">
          <p15:clr>
            <a:srgbClr val="A4A3A4"/>
          </p15:clr>
        </p15:guide>
        <p15:guide id="6" orient="horz" pos="466">
          <p15:clr>
            <a:srgbClr val="A4A3A4"/>
          </p15:clr>
        </p15:guide>
        <p15:guide id="7" orient="horz" pos="5637">
          <p15:clr>
            <a:srgbClr val="A4A3A4"/>
          </p15:clr>
        </p15:guide>
        <p15:guide id="8" orient="horz" pos="2733">
          <p15:clr>
            <a:srgbClr val="A4A3A4"/>
          </p15:clr>
        </p15:guide>
        <p15:guide id="9" pos="4156">
          <p15:clr>
            <a:srgbClr val="A4A3A4"/>
          </p15:clr>
        </p15:guide>
        <p15:guide id="10" pos="164">
          <p15:clr>
            <a:srgbClr val="A4A3A4"/>
          </p15:clr>
        </p15:guide>
        <p15:guide id="11" orient="horz" pos="3286">
          <p15:clr>
            <a:srgbClr val="A4A3A4"/>
          </p15:clr>
        </p15:guide>
        <p15:guide id="12" orient="horz" pos="3110">
          <p15:clr>
            <a:srgbClr val="A4A3A4"/>
          </p15:clr>
        </p15:guide>
        <p15:guide id="13" orient="horz" pos="2925">
          <p15:clr>
            <a:srgbClr val="A4A3A4"/>
          </p15:clr>
        </p15:guide>
        <p15:guide id="14" orient="horz" pos="475">
          <p15:clr>
            <a:srgbClr val="A4A3A4"/>
          </p15:clr>
        </p15:guide>
        <p15:guide id="15" orient="horz" pos="5745">
          <p15:clr>
            <a:srgbClr val="A4A3A4"/>
          </p15:clr>
        </p15:guide>
        <p15:guide id="16" orient="horz" pos="2785">
          <p15:clr>
            <a:srgbClr val="A4A3A4"/>
          </p15:clr>
        </p15:guide>
        <p15:guide id="17" pos="2216">
          <p15:clr>
            <a:srgbClr val="A4A3A4"/>
          </p15:clr>
        </p15:guide>
        <p15:guide id="18" pos="2141">
          <p15:clr>
            <a:srgbClr val="A4A3A4"/>
          </p15:clr>
        </p15:guide>
        <p15:guide id="19" pos="4119">
          <p15:clr>
            <a:srgbClr val="A4A3A4"/>
          </p15:clr>
        </p15:guide>
        <p15:guide id="20" pos="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DD7"/>
    <a:srgbClr val="A5E1E1"/>
    <a:srgbClr val="000000"/>
    <a:srgbClr val="D2D741"/>
    <a:srgbClr val="AAB414"/>
    <a:srgbClr val="879628"/>
    <a:srgbClr val="647D2D"/>
    <a:srgbClr val="465F19"/>
    <a:srgbClr val="7DD2E6"/>
    <a:srgbClr val="41A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0" autoAdjust="0"/>
    <p:restoredTop sz="77265" autoAdjust="0"/>
  </p:normalViewPr>
  <p:slideViewPr>
    <p:cSldViewPr snapToObjects="1" showGuides="1">
      <p:cViewPr varScale="1">
        <p:scale>
          <a:sx n="123" d="100"/>
          <a:sy n="123" d="100"/>
        </p:scale>
        <p:origin x="2308" y="120"/>
      </p:cViewPr>
      <p:guideLst>
        <p:guide orient="horz" pos="210"/>
        <p:guide pos="395"/>
        <p:guide pos="3842"/>
        <p:guide pos="3933"/>
        <p:guide pos="7380"/>
        <p:guide pos="5566"/>
        <p:guide orient="horz" pos="3902"/>
        <p:guide orient="horz" pos="654"/>
        <p:guide orient="horz" pos="2453"/>
        <p:guide orient="horz" pos="2360"/>
        <p:guide orient="horz" pos="909"/>
      </p:guideLst>
    </p:cSldViewPr>
  </p:slideViewPr>
  <p:outlineViewPr>
    <p:cViewPr>
      <p:scale>
        <a:sx n="33" d="100"/>
        <a:sy n="33" d="100"/>
      </p:scale>
      <p:origin x="0" y="-306"/>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showGuides="1">
      <p:cViewPr>
        <p:scale>
          <a:sx n="60" d="100"/>
          <a:sy n="60" d="100"/>
        </p:scale>
        <p:origin x="-3666" y="-708"/>
      </p:cViewPr>
      <p:guideLst>
        <p:guide orient="horz" pos="3224"/>
        <p:guide pos="2236"/>
        <p:guide orient="horz" pos="3051"/>
        <p:guide pos="2160"/>
        <p:guide orient="horz" pos="2870"/>
        <p:guide orient="horz" pos="466"/>
        <p:guide orient="horz" pos="5637"/>
        <p:guide orient="horz" pos="2733"/>
        <p:guide pos="4156"/>
        <p:guide pos="164"/>
        <p:guide orient="horz" pos="3286"/>
        <p:guide orient="horz" pos="3110"/>
        <p:guide orient="horz" pos="2925"/>
        <p:guide orient="horz" pos="475"/>
        <p:guide orient="horz" pos="5745"/>
        <p:guide orient="horz" pos="2785"/>
        <p:guide pos="2216"/>
        <p:guide pos="2141"/>
        <p:guide pos="4119"/>
        <p:guide pos="163"/>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viewProps" Target="viewProps.xml"/><Relationship Id="rId8" Type="http://schemas.openxmlformats.org/officeDocument/2006/relationships/customXml" Target="../customXml/item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11548" cy="532913"/>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59" name="Rectangle 3"/>
          <p:cNvSpPr>
            <a:spLocks noGrp="1" noChangeArrowheads="1"/>
          </p:cNvSpPr>
          <p:nvPr>
            <p:ph type="dt" sz="quarter" idx="1"/>
          </p:nvPr>
        </p:nvSpPr>
        <p:spPr bwMode="auto">
          <a:xfrm>
            <a:off x="3686128" y="0"/>
            <a:ext cx="3111547" cy="532913"/>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60" name="Rectangle 4"/>
          <p:cNvSpPr>
            <a:spLocks noGrp="1" noChangeArrowheads="1"/>
          </p:cNvSpPr>
          <p:nvPr>
            <p:ph type="ftr" sz="quarter" idx="2"/>
          </p:nvPr>
        </p:nvSpPr>
        <p:spPr bwMode="auto">
          <a:xfrm>
            <a:off x="1" y="9339751"/>
            <a:ext cx="3111548" cy="532913"/>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686128" y="9339751"/>
            <a:ext cx="3111547" cy="532913"/>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Handout </a:t>
            </a:r>
            <a:fld id="{BFC713D8-7968-482B-A79F-9C586FE5053A}" type="slidenum">
              <a:rPr lang="de-DE" smtClean="0">
                <a:latin typeface="Arial" pitchFamily="34" charset="0"/>
              </a:rPr>
              <a:pPr/>
              <a:t>‹Nr.›</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111548" cy="532913"/>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686128" y="0"/>
            <a:ext cx="3110028" cy="532913"/>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160338" y="752475"/>
            <a:ext cx="6461125" cy="36337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58061" y="4652265"/>
            <a:ext cx="6281555" cy="440418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1" y="9339750"/>
            <a:ext cx="3111548" cy="531381"/>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686128" y="9339750"/>
            <a:ext cx="3110028" cy="531381"/>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Notes </a:t>
            </a:r>
            <a:fld id="{AD141568-5488-4AC9-B82D-9F5CE1225E2A}" type="slidenum">
              <a:rPr lang="de-DE" smtClean="0">
                <a:latin typeface="Arial" pitchFamily="34" charset="0"/>
              </a:rPr>
              <a:pPr/>
              <a:t>‹Nr.›</a:t>
            </a:fld>
            <a:endParaRPr lang="de-DE"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notesStyle>
    <a:lvl1pPr marL="0" algn="l" rtl="0" eaLnBrk="0" fontAlgn="base" hangingPunct="0">
      <a:spcBef>
        <a:spcPts val="0"/>
      </a:spcBef>
      <a:spcAft>
        <a:spcPts val="0"/>
      </a:spcAft>
      <a:defRPr sz="1400" kern="1200">
        <a:solidFill>
          <a:schemeClr val="tx1"/>
        </a:solidFill>
        <a:latin typeface="Arial" panose="020B0604020202020204" pitchFamily="34" charset="0"/>
        <a:ea typeface="ＭＳ Ｐゴシック" charset="-128"/>
        <a:cs typeface="Arial" panose="020B0604020202020204" pitchFamily="34" charset="0"/>
      </a:defRPr>
    </a:lvl1pPr>
    <a:lvl2pPr marL="126000" indent="-126000" algn="l" rtl="0" eaLnBrk="0" fontAlgn="base" hangingPunct="0">
      <a:spcBef>
        <a:spcPts val="0"/>
      </a:spcBef>
      <a:spcAft>
        <a:spcPts val="0"/>
      </a:spcAft>
      <a:buClr>
        <a:srgbClr val="879BAA"/>
      </a:buClr>
      <a:buFont typeface="Arial" panose="020B0604020202020204" pitchFamily="34" charset="0"/>
      <a:buChar char="•"/>
      <a:defRPr sz="1400" kern="1200">
        <a:solidFill>
          <a:schemeClr val="tx1"/>
        </a:solidFill>
        <a:latin typeface="Arial" panose="020B0604020202020204" pitchFamily="34" charset="0"/>
        <a:ea typeface="ＭＳ Ｐゴシック" charset="-128"/>
        <a:cs typeface="Arial" panose="020B0604020202020204" pitchFamily="34" charset="0"/>
      </a:defRPr>
    </a:lvl2pPr>
    <a:lvl3pPr marL="252000" indent="-126000" algn="l" rtl="0" eaLnBrk="0" fontAlgn="base" hangingPunct="0">
      <a:spcBef>
        <a:spcPts val="0"/>
      </a:spcBef>
      <a:spcAft>
        <a:spcPts val="0"/>
      </a:spcAft>
      <a:buClr>
        <a:srgbClr val="879BAA"/>
      </a:buClr>
      <a:buFont typeface="Arial" panose="020B0604020202020204" pitchFamily="34" charset="0"/>
      <a:buChar char="•"/>
      <a:defRPr sz="1400" kern="1200">
        <a:solidFill>
          <a:schemeClr val="tx1"/>
        </a:solidFill>
        <a:latin typeface="Arial" panose="020B0604020202020204" pitchFamily="34" charset="0"/>
        <a:ea typeface="ＭＳ Ｐゴシック" charset="-128"/>
        <a:cs typeface="Arial" panose="020B0604020202020204" pitchFamily="34" charset="0"/>
      </a:defRPr>
    </a:lvl3pPr>
    <a:lvl4pPr marL="378000" indent="-126000" algn="l" rtl="0" eaLnBrk="0" fontAlgn="base" hangingPunct="0">
      <a:spcBef>
        <a:spcPts val="0"/>
      </a:spcBef>
      <a:spcAft>
        <a:spcPts val="0"/>
      </a:spcAft>
      <a:buClr>
        <a:srgbClr val="879BAA"/>
      </a:buClr>
      <a:buFont typeface="Arial" panose="020B0604020202020204" pitchFamily="34" charset="0"/>
      <a:buChar char="•"/>
      <a:defRPr sz="1400" kern="1200">
        <a:solidFill>
          <a:schemeClr val="tx1"/>
        </a:solidFill>
        <a:latin typeface="Arial" panose="020B0604020202020204" pitchFamily="34" charset="0"/>
        <a:ea typeface="ＭＳ Ｐゴシック" charset="-128"/>
        <a:cs typeface="Arial" panose="020B0604020202020204" pitchFamily="34" charset="0"/>
      </a:defRPr>
    </a:lvl4pPr>
    <a:lvl5pPr marL="504000" indent="-126000" algn="l" rtl="0" eaLnBrk="0" fontAlgn="base" hangingPunct="0">
      <a:spcBef>
        <a:spcPts val="0"/>
      </a:spcBef>
      <a:spcAft>
        <a:spcPts val="0"/>
      </a:spcAft>
      <a:buClr>
        <a:srgbClr val="879BAA"/>
      </a:buClr>
      <a:buFont typeface="Arial" panose="020B0604020202020204" pitchFamily="34" charset="0"/>
      <a:buChar char="•"/>
      <a:defRPr sz="1400" kern="1200">
        <a:solidFill>
          <a:schemeClr val="tx1"/>
        </a:solidFill>
        <a:latin typeface="Arial" panose="020B0604020202020204" pitchFamily="34" charset="0"/>
        <a:ea typeface="ＭＳ Ｐゴシック" charset="-128"/>
        <a:cs typeface="Arial" panose="020B0604020202020204" pitchFamily="34" charset="0"/>
      </a:defRPr>
    </a:lvl5pPr>
    <a:lvl6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6pPr>
    <a:lvl7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7pPr>
    <a:lvl8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8pPr>
    <a:lvl9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solidFill>
                  <a:srgbClr val="000000"/>
                </a:solidFill>
                <a:ea typeface="ＭＳ Ｐゴシック" panose="020B0600070205080204" pitchFamily="34" charset="-128"/>
                <a:sym typeface="Arial" panose="020B0604020202020204" pitchFamily="34" charset="0"/>
              </a:rPr>
              <a:t>Hello and welcome to this Spares on Web Manual. In the following you will learn more about the web-based information system Spares on Web, or SoW for short. </a:t>
            </a:r>
            <a:endParaRPr lang="en-US" dirty="0"/>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a:t>
            </a:fld>
            <a:endParaRPr lang="de-DE" dirty="0">
              <a:latin typeface="Arial" pitchFamily="34" charset="0"/>
            </a:endParaRPr>
          </a:p>
        </p:txBody>
      </p:sp>
    </p:spTree>
    <p:extLst>
      <p:ext uri="{BB962C8B-B14F-4D97-AF65-F5344CB8AC3E}">
        <p14:creationId xmlns:p14="http://schemas.microsoft.com/office/powerpoint/2010/main" val="250262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The ‘Modification of EWN Motors-Search' helps you, if you want to modify an existing motor. </a:t>
            </a:r>
          </a:p>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The input mask gives you the possibility to first enter the article number and possible options for the existing motor and then the article number and possible options for the desired motor. </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As search result lists with the parts needed for the modification are shown to you. </a:t>
            </a:r>
          </a:p>
          <a:p>
            <a:pPr marL="0" marR="0" lvl="0" indent="0" algn="l" defTabSz="914400" rtl="0" eaLnBrk="0" fontAlgn="base" latinLnBrk="0" hangingPunct="0">
              <a:lnSpc>
                <a:spcPct val="100000"/>
              </a:lnSpc>
              <a:spcBef>
                <a:spcPts val="0"/>
              </a:spcBef>
              <a:spcAft>
                <a:spcPts val="0"/>
              </a:spcAft>
              <a:buClrTx/>
              <a:buSzTx/>
              <a:buFontTx/>
              <a:buNone/>
              <a:tabLst/>
              <a:defRPr/>
            </a:pPr>
            <a:endParaRPr lang="de-DE" noProof="0" dirty="0"/>
          </a:p>
          <a:p>
            <a:endParaRPr lang="en-US" dirty="0"/>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12</a:t>
            </a:fld>
            <a:endParaRPr lang="de-DE" dirty="0">
              <a:latin typeface="Arial" pitchFamily="34" charset="0"/>
            </a:endParaRPr>
          </a:p>
        </p:txBody>
      </p:sp>
    </p:spTree>
    <p:extLst>
      <p:ext uri="{BB962C8B-B14F-4D97-AF65-F5344CB8AC3E}">
        <p14:creationId xmlns:p14="http://schemas.microsoft.com/office/powerpoint/2010/main" val="193359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dirty="0" err="1">
                <a:latin typeface="Arial" pitchFamily="34" charset="0"/>
              </a:rPr>
              <a:t>Notizen</a:t>
            </a:r>
            <a:r>
              <a:rPr lang="en-US" dirty="0">
                <a:latin typeface="Arial" pitchFamily="34" charset="0"/>
              </a:rPr>
              <a:t> </a:t>
            </a:r>
            <a:fld id="{AD141568-5488-4AC9-B82D-9F5CE1225E2A}" type="slidenum">
              <a:rPr lang="en-US" smtClean="0">
                <a:latin typeface="Arial" pitchFamily="34" charset="0"/>
              </a:rPr>
              <a:pPr/>
              <a:t>13</a:t>
            </a:fld>
            <a:endParaRPr lang="en-US" dirty="0">
              <a:latin typeface="Arial" pitchFamily="34" charset="0"/>
            </a:endParaRPr>
          </a:p>
        </p:txBody>
      </p:sp>
    </p:spTree>
    <p:extLst>
      <p:ext uri="{BB962C8B-B14F-4D97-AF65-F5344CB8AC3E}">
        <p14:creationId xmlns:p14="http://schemas.microsoft.com/office/powerpoint/2010/main" val="90850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dirty="0" err="1">
                <a:latin typeface="Arial" pitchFamily="34" charset="0"/>
              </a:rPr>
              <a:t>Notizen</a:t>
            </a:r>
            <a:r>
              <a:rPr lang="en-US" dirty="0">
                <a:latin typeface="Arial" pitchFamily="34" charset="0"/>
              </a:rPr>
              <a:t> </a:t>
            </a:r>
            <a:fld id="{AD141568-5488-4AC9-B82D-9F5CE1225E2A}" type="slidenum">
              <a:rPr lang="en-US" smtClean="0">
                <a:latin typeface="Arial" pitchFamily="34" charset="0"/>
              </a:rPr>
              <a:pPr/>
              <a:t>14</a:t>
            </a:fld>
            <a:endParaRPr lang="en-US" dirty="0">
              <a:latin typeface="Arial" pitchFamily="34" charset="0"/>
            </a:endParaRPr>
          </a:p>
        </p:txBody>
      </p:sp>
    </p:spTree>
    <p:extLst>
      <p:ext uri="{BB962C8B-B14F-4D97-AF65-F5344CB8AC3E}">
        <p14:creationId xmlns:p14="http://schemas.microsoft.com/office/powerpoint/2010/main" val="1329369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en-US" dirty="0" err="1">
                <a:latin typeface="Arial" pitchFamily="34" charset="0"/>
              </a:rPr>
              <a:t>Notizen</a:t>
            </a:r>
            <a:r>
              <a:rPr lang="en-US" dirty="0">
                <a:latin typeface="Arial" pitchFamily="34" charset="0"/>
              </a:rPr>
              <a:t> </a:t>
            </a:r>
            <a:fld id="{AD141568-5488-4AC9-B82D-9F5CE1225E2A}" type="slidenum">
              <a:rPr lang="en-US" smtClean="0">
                <a:latin typeface="Arial" pitchFamily="34" charset="0"/>
              </a:rPr>
              <a:pPr/>
              <a:t>15</a:t>
            </a:fld>
            <a:endParaRPr lang="en-US" dirty="0">
              <a:latin typeface="Arial" pitchFamily="34" charset="0"/>
            </a:endParaRPr>
          </a:p>
        </p:txBody>
      </p:sp>
    </p:spTree>
    <p:extLst>
      <p:ext uri="{BB962C8B-B14F-4D97-AF65-F5344CB8AC3E}">
        <p14:creationId xmlns:p14="http://schemas.microsoft.com/office/powerpoint/2010/main" val="324088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some examples of type plates of electronic products. The article numbers are green and the serial numbers are marked red.</a:t>
            </a:r>
            <a:endParaRPr lang="de-DE" dirty="0"/>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16</a:t>
            </a:fld>
            <a:endParaRPr lang="de-DE" dirty="0">
              <a:latin typeface="Arial" pitchFamily="34" charset="0"/>
            </a:endParaRPr>
          </a:p>
        </p:txBody>
      </p:sp>
    </p:spTree>
    <p:extLst>
      <p:ext uri="{BB962C8B-B14F-4D97-AF65-F5344CB8AC3E}">
        <p14:creationId xmlns:p14="http://schemas.microsoft.com/office/powerpoint/2010/main" val="51698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Here you can see some examples of motor nameplates. The article numbers are green and the serial numbers are marked red.</a:t>
            </a:r>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17</a:t>
            </a:fld>
            <a:endParaRPr lang="de-DE" dirty="0">
              <a:latin typeface="Arial" pitchFamily="34" charset="0"/>
            </a:endParaRPr>
          </a:p>
        </p:txBody>
      </p:sp>
    </p:spTree>
    <p:extLst>
      <p:ext uri="{BB962C8B-B14F-4D97-AF65-F5344CB8AC3E}">
        <p14:creationId xmlns:p14="http://schemas.microsoft.com/office/powerpoint/2010/main" val="3640262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In the following we would like to introduce you to various aspects of your possible search results and how you can work with them. </a:t>
            </a:r>
            <a:endParaRPr lang="de-DE" noProof="0" dirty="0"/>
          </a:p>
        </p:txBody>
      </p:sp>
      <p:sp>
        <p:nvSpPr>
          <p:cNvPr id="4" name="Foliennummernplatzhalter 3"/>
          <p:cNvSpPr>
            <a:spLocks noGrp="1"/>
          </p:cNvSpPr>
          <p:nvPr>
            <p:ph type="sldNum" sz="quarter" idx="5"/>
          </p:nvPr>
        </p:nvSpPr>
        <p:spPr/>
        <p:txBody>
          <a:bodyPr/>
          <a:lstStyle/>
          <a:p>
            <a:r>
              <a:rPr lang="de-DE">
                <a:latin typeface="Arial" pitchFamily="34" charset="0"/>
              </a:rPr>
              <a:t>Notes </a:t>
            </a:r>
            <a:fld id="{AD141568-5488-4AC9-B82D-9F5CE1225E2A}" type="slidenum">
              <a:rPr lang="de-DE" smtClean="0">
                <a:latin typeface="Arial" pitchFamily="34" charset="0"/>
              </a:rPr>
              <a:pPr/>
              <a:t>18</a:t>
            </a:fld>
            <a:endParaRPr lang="de-DE" dirty="0">
              <a:latin typeface="Arial" pitchFamily="34" charset="0"/>
            </a:endParaRPr>
          </a:p>
        </p:txBody>
      </p:sp>
    </p:spTree>
    <p:extLst>
      <p:ext uri="{BB962C8B-B14F-4D97-AF65-F5344CB8AC3E}">
        <p14:creationId xmlns:p14="http://schemas.microsoft.com/office/powerpoint/2010/main" val="87078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panose="020B0604020202020204" pitchFamily="34" charset="0"/>
                <a:ea typeface="ＭＳ Ｐゴシック" charset="-128"/>
                <a:cs typeface="Arial" panose="020B0604020202020204" pitchFamily="34" charset="0"/>
              </a:rPr>
              <a:t>For all users, result lists of spare parts or spare part kits/packages, consumables and general wear parts are displayed in the tabs of the same name. </a:t>
            </a:r>
          </a:p>
          <a:p>
            <a:r>
              <a:rPr lang="en-US" sz="1400" kern="1200" dirty="0">
                <a:solidFill>
                  <a:schemeClr val="tx1"/>
                </a:solidFill>
                <a:effectLst/>
                <a:latin typeface="Arial" panose="020B0604020202020204" pitchFamily="34" charset="0"/>
                <a:ea typeface="ＭＳ Ｐゴシック" charset="-128"/>
                <a:cs typeface="Arial" panose="020B0604020202020204" pitchFamily="34" charset="0"/>
              </a:rPr>
              <a:t>Authorized repair centers also see result lists of repair parts at module and component level, and lists of special wear parts.</a:t>
            </a:r>
            <a:endParaRPr lang="de-DE" dirty="0"/>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19</a:t>
            </a:fld>
            <a:endParaRPr lang="de-DE" dirty="0">
              <a:latin typeface="Arial" pitchFamily="34" charset="0"/>
            </a:endParaRPr>
          </a:p>
        </p:txBody>
      </p:sp>
    </p:spTree>
    <p:extLst>
      <p:ext uri="{BB962C8B-B14F-4D97-AF65-F5344CB8AC3E}">
        <p14:creationId xmlns:p14="http://schemas.microsoft.com/office/powerpoint/2010/main" val="325392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solidFill>
                  <a:srgbClr val="000000"/>
                </a:solidFill>
                <a:ea typeface="ＭＳ Ｐゴシック" panose="020B0600070205080204" pitchFamily="34" charset="-128"/>
                <a:sym typeface="Arial" panose="020B0604020202020204" pitchFamily="34" charset="0"/>
              </a:rPr>
              <a:t>If you have carried out a search with article number and additional serial number, you can view your search results and the installed options in the tab 'Details’. </a:t>
            </a:r>
          </a:p>
          <a:p>
            <a:endParaRPr lang="en-US" noProof="0" dirty="0">
              <a:solidFill>
                <a:srgbClr val="000000"/>
              </a:solidFill>
              <a:ea typeface="ＭＳ Ｐゴシック" panose="020B0600070205080204" pitchFamily="34" charset="-128"/>
              <a:sym typeface="Arial" panose="020B0604020202020204" pitchFamily="34" charset="0"/>
            </a:endParaRPr>
          </a:p>
          <a:p>
            <a:r>
              <a:rPr lang="en-US" noProof="0" dirty="0">
                <a:solidFill>
                  <a:srgbClr val="000000"/>
                </a:solidFill>
                <a:ea typeface="ＭＳ Ｐゴシック" panose="020B0600070205080204" pitchFamily="34" charset="-128"/>
                <a:sym typeface="Arial" panose="020B0604020202020204" pitchFamily="34" charset="0"/>
              </a:rPr>
              <a:t>This detail view exists only for certain products and systems. </a:t>
            </a:r>
          </a:p>
          <a:p>
            <a:r>
              <a:rPr lang="en-US" noProof="0" dirty="0">
                <a:solidFill>
                  <a:srgbClr val="000000"/>
                </a:solidFill>
                <a:ea typeface="ＭＳ Ｐゴシック" panose="020B0600070205080204" pitchFamily="34" charset="-128"/>
                <a:sym typeface="Arial" panose="020B0604020202020204" pitchFamily="34" charset="0"/>
              </a:rPr>
              <a:t>Siemens employees can also click on the displayed options to obtain a brief description. </a:t>
            </a:r>
            <a:endParaRPr lang="en-US" dirty="0">
              <a:solidFill>
                <a:srgbClr val="000000"/>
              </a:solidFill>
              <a:ea typeface="ＭＳ Ｐゴシック" panose="020B0600070205080204" pitchFamily="34" charset="-128"/>
              <a:sym typeface="Arial" panose="020B0604020202020204" pitchFamily="34" charset="0"/>
            </a:endParaRPr>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20</a:t>
            </a:fld>
            <a:endParaRPr lang="de-DE" dirty="0">
              <a:latin typeface="Arial" pitchFamily="34" charset="0"/>
            </a:endParaRPr>
          </a:p>
        </p:txBody>
      </p:sp>
    </p:spTree>
    <p:extLst>
      <p:ext uri="{BB962C8B-B14F-4D97-AF65-F5344CB8AC3E}">
        <p14:creationId xmlns:p14="http://schemas.microsoft.com/office/powerpoint/2010/main" val="28012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For certain products, result lists of Basic, Advanced, Premium and other packages are also displayed as additional search results.</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A result list with spare parts may contain subordinate modules. These modules and their spare parts are highlighted in green and the spare parts (highlighted in light green) can be folded in and out. </a:t>
            </a:r>
          </a:p>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By clicking on the magnifying glass icon in front of the article number of the module, a new browser window opens with the search criteria of the module and its result lists are displayed.</a:t>
            </a:r>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21</a:t>
            </a:fld>
            <a:endParaRPr lang="de-DE" dirty="0">
              <a:latin typeface="Arial" pitchFamily="34" charset="0"/>
            </a:endParaRPr>
          </a:p>
        </p:txBody>
      </p:sp>
    </p:spTree>
    <p:extLst>
      <p:ext uri="{BB962C8B-B14F-4D97-AF65-F5344CB8AC3E}">
        <p14:creationId xmlns:p14="http://schemas.microsoft.com/office/powerpoint/2010/main" val="31275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solidFill>
                  <a:srgbClr val="000000"/>
                </a:solidFill>
                <a:ea typeface="ＭＳ Ｐゴシック" panose="020B0600070205080204" pitchFamily="34" charset="-128"/>
                <a:sym typeface="Arial" panose="020B0604020202020204" pitchFamily="34" charset="0"/>
              </a:rPr>
              <a:t>Here you can find out how to register for SoW. </a:t>
            </a:r>
            <a:endParaRPr lang="de-DE" noProof="0" dirty="0">
              <a:solidFill>
                <a:srgbClr val="000000"/>
              </a:solidFill>
              <a:ea typeface="ＭＳ Ｐゴシック" panose="020B0600070205080204" pitchFamily="34" charset="-128"/>
              <a:sym typeface="Arial" panose="020B0604020202020204" pitchFamily="34" charset="0"/>
            </a:endParaRPr>
          </a:p>
        </p:txBody>
      </p:sp>
      <p:sp>
        <p:nvSpPr>
          <p:cNvPr id="4" name="Foliennummernplatzhalter 3"/>
          <p:cNvSpPr>
            <a:spLocks noGrp="1"/>
          </p:cNvSpPr>
          <p:nvPr>
            <p:ph type="sldNum" sz="quarter" idx="5"/>
          </p:nvPr>
        </p:nvSpPr>
        <p:spPr/>
        <p:txBody>
          <a:bodyPr/>
          <a:lstStyle/>
          <a:p>
            <a:r>
              <a:rPr lang="de-DE">
                <a:latin typeface="Arial" pitchFamily="34" charset="0"/>
              </a:rPr>
              <a:t>Notes </a:t>
            </a:r>
            <a:fld id="{AD141568-5488-4AC9-B82D-9F5CE1225E2A}" type="slidenum">
              <a:rPr lang="de-DE" smtClean="0">
                <a:latin typeface="Arial" pitchFamily="34" charset="0"/>
              </a:rPr>
              <a:pPr/>
              <a:t>3</a:t>
            </a:fld>
            <a:endParaRPr lang="de-DE" dirty="0">
              <a:latin typeface="Arial" pitchFamily="34" charset="0"/>
            </a:endParaRPr>
          </a:p>
        </p:txBody>
      </p:sp>
    </p:spTree>
    <p:extLst>
      <p:ext uri="{BB962C8B-B14F-4D97-AF65-F5344CB8AC3E}">
        <p14:creationId xmlns:p14="http://schemas.microsoft.com/office/powerpoint/2010/main" val="1400293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Arial" panose="020B0604020202020204" pitchFamily="34" charset="0"/>
                <a:ea typeface="ＭＳ Ｐゴシック" charset="-128"/>
                <a:cs typeface="Arial" panose="020B0604020202020204" pitchFamily="34" charset="0"/>
              </a:rPr>
              <a:t>If you want to export your search results to Excel, simply click the 'Excel Export' button. </a:t>
            </a:r>
          </a:p>
          <a:p>
            <a:endParaRPr lang="en-US" sz="1400" kern="1200" dirty="0">
              <a:solidFill>
                <a:schemeClr val="tx1"/>
              </a:solidFill>
              <a:effectLst/>
              <a:latin typeface="Arial" panose="020B0604020202020204" pitchFamily="34" charset="0"/>
              <a:ea typeface="ＭＳ Ｐゴシック" charset="-128"/>
              <a:cs typeface="Arial" panose="020B0604020202020204" pitchFamily="34" charset="0"/>
            </a:endParaRPr>
          </a:p>
          <a:p>
            <a:r>
              <a:rPr lang="en-US" sz="1400" kern="1200" dirty="0">
                <a:solidFill>
                  <a:schemeClr val="tx1"/>
                </a:solidFill>
                <a:effectLst/>
                <a:latin typeface="Arial" panose="020B0604020202020204" pitchFamily="34" charset="0"/>
                <a:ea typeface="ＭＳ Ｐゴシック" charset="-128"/>
                <a:cs typeface="Arial" panose="020B0604020202020204" pitchFamily="34" charset="0"/>
              </a:rPr>
              <a:t>The Excel export contains all result lists for your search in separate tables.</a:t>
            </a:r>
            <a:endParaRPr lang="en-US" dirty="0"/>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22</a:t>
            </a:fld>
            <a:endParaRPr lang="de-DE" dirty="0">
              <a:latin typeface="Arial" pitchFamily="34" charset="0"/>
            </a:endParaRPr>
          </a:p>
        </p:txBody>
      </p:sp>
    </p:spTree>
    <p:extLst>
      <p:ext uri="{BB962C8B-B14F-4D97-AF65-F5344CB8AC3E}">
        <p14:creationId xmlns:p14="http://schemas.microsoft.com/office/powerpoint/2010/main" val="3800469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have reached the end of this Manual. Thank you for your interest, and good luck with Spares on Web!</a:t>
            </a:r>
            <a:endParaRPr lang="de-DE" noProof="0" dirty="0"/>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23</a:t>
            </a:fld>
            <a:endParaRPr lang="de-DE" dirty="0">
              <a:latin typeface="Arial" pitchFamily="34" charset="0"/>
            </a:endParaRPr>
          </a:p>
        </p:txBody>
      </p:sp>
    </p:spTree>
    <p:extLst>
      <p:ext uri="{BB962C8B-B14F-4D97-AF65-F5344CB8AC3E}">
        <p14:creationId xmlns:p14="http://schemas.microsoft.com/office/powerpoint/2010/main" val="247585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0" fontAlgn="base" latinLnBrk="0" hangingPunct="0">
              <a:buClrTx/>
              <a:buSzTx/>
              <a:buFontTx/>
              <a:buNone/>
              <a:tabLst/>
              <a:defRPr/>
            </a:pPr>
            <a:r>
              <a:rPr lang="en-US" dirty="0">
                <a:solidFill>
                  <a:srgbClr val="000000"/>
                </a:solidFill>
                <a:ea typeface="ＭＳ Ｐゴシック" panose="020B0600070205080204" pitchFamily="34" charset="-128"/>
                <a:sym typeface="Arial" panose="020B0604020202020204" pitchFamily="34" charset="0"/>
              </a:rPr>
              <a:t>Siemens employees can authenticate and log in at any time via </a:t>
            </a:r>
            <a:r>
              <a:rPr lang="en-US" dirty="0" err="1">
                <a:solidFill>
                  <a:srgbClr val="000000"/>
                </a:solidFill>
                <a:ea typeface="ＭＳ Ｐゴシック" panose="020B0600070205080204" pitchFamily="34" charset="-128"/>
                <a:sym typeface="Arial" panose="020B0604020202020204" pitchFamily="34" charset="0"/>
              </a:rPr>
              <a:t>MyID</a:t>
            </a:r>
            <a:r>
              <a:rPr lang="en-US" dirty="0">
                <a:solidFill>
                  <a:srgbClr val="000000"/>
                </a:solidFill>
                <a:ea typeface="ＭＳ Ｐゴシック" panose="020B0600070205080204" pitchFamily="34" charset="-128"/>
                <a:sym typeface="Arial" panose="020B0604020202020204" pitchFamily="34" charset="0"/>
              </a:rPr>
              <a:t> Login Service with Smart Card or Email.</a:t>
            </a:r>
            <a:endParaRPr lang="de-DE" dirty="0">
              <a:solidFill>
                <a:srgbClr val="000000"/>
              </a:solidFill>
              <a:ea typeface="ＭＳ Ｐゴシック" panose="020B0600070205080204" pitchFamily="34" charset="-128"/>
              <a:sym typeface="Arial" panose="020B0604020202020204" pitchFamily="34" charset="0"/>
            </a:endParaRPr>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4</a:t>
            </a:fld>
            <a:endParaRPr lang="de-DE" dirty="0">
              <a:latin typeface="Arial" pitchFamily="34" charset="0"/>
            </a:endParaRPr>
          </a:p>
        </p:txBody>
      </p:sp>
    </p:spTree>
    <p:extLst>
      <p:ext uri="{BB962C8B-B14F-4D97-AF65-F5344CB8AC3E}">
        <p14:creationId xmlns:p14="http://schemas.microsoft.com/office/powerpoint/2010/main" val="328994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solidFill>
                  <a:srgbClr val="000000"/>
                </a:solidFill>
                <a:ea typeface="ＭＳ Ｐゴシック" panose="020B0600070205080204" pitchFamily="34" charset="-128"/>
                <a:sym typeface="Arial" panose="020B0604020202020204" pitchFamily="34" charset="0"/>
              </a:rPr>
              <a:t>Authorized repair centers can contact their Service Headquarters representative for registration to obtain rights for specific information and functions.</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dirty="0">
              <a:solidFill>
                <a:srgbClr val="000000"/>
              </a:solidFill>
              <a:ea typeface="ＭＳ Ｐゴシック" panose="020B0600070205080204" pitchFamily="34" charset="-128"/>
              <a:sym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dirty="0">
                <a:solidFill>
                  <a:srgbClr val="000000"/>
                </a:solidFill>
                <a:ea typeface="ＭＳ Ｐゴシック" panose="020B0600070205080204" pitchFamily="34" charset="-128"/>
                <a:sym typeface="Arial" panose="020B0604020202020204" pitchFamily="34" charset="0"/>
              </a:rPr>
              <a:t>In this case the login works with e-mail and password. </a:t>
            </a:r>
            <a:endParaRPr lang="en-US" dirty="0"/>
          </a:p>
        </p:txBody>
      </p:sp>
      <p:sp>
        <p:nvSpPr>
          <p:cNvPr id="4" name="Foliennummernplatzhalter 3"/>
          <p:cNvSpPr>
            <a:spLocks noGrp="1"/>
          </p:cNvSpPr>
          <p:nvPr>
            <p:ph type="sldNum" sz="quarter" idx="5"/>
          </p:nvPr>
        </p:nvSpPr>
        <p:spPr/>
        <p:txBody>
          <a:bodyPr/>
          <a:lstStyle/>
          <a:p>
            <a:r>
              <a:rPr lang="de-DE">
                <a:latin typeface="Arial" pitchFamily="34" charset="0"/>
              </a:rPr>
              <a:t>Notes </a:t>
            </a:r>
            <a:fld id="{AD141568-5488-4AC9-B82D-9F5CE1225E2A}" type="slidenum">
              <a:rPr lang="de-DE" smtClean="0">
                <a:latin typeface="Arial" pitchFamily="34" charset="0"/>
              </a:rPr>
              <a:pPr/>
              <a:t>5</a:t>
            </a:fld>
            <a:endParaRPr lang="de-DE" dirty="0">
              <a:latin typeface="Arial" pitchFamily="34" charset="0"/>
            </a:endParaRPr>
          </a:p>
        </p:txBody>
      </p:sp>
    </p:spTree>
    <p:extLst>
      <p:ext uri="{BB962C8B-B14F-4D97-AF65-F5344CB8AC3E}">
        <p14:creationId xmlns:p14="http://schemas.microsoft.com/office/powerpoint/2010/main" val="176318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In the following, we will introduce you to the search options available in Spares on Web and how you can work with them. </a:t>
            </a:r>
            <a:endParaRPr lang="de-DE" noProof="0" dirty="0"/>
          </a:p>
        </p:txBody>
      </p:sp>
      <p:sp>
        <p:nvSpPr>
          <p:cNvPr id="4" name="Foliennummernplatzhalter 3"/>
          <p:cNvSpPr>
            <a:spLocks noGrp="1"/>
          </p:cNvSpPr>
          <p:nvPr>
            <p:ph type="sldNum" sz="quarter" idx="5"/>
          </p:nvPr>
        </p:nvSpPr>
        <p:spPr/>
        <p:txBody>
          <a:bodyPr/>
          <a:lstStyle/>
          <a:p>
            <a:r>
              <a:rPr lang="de-DE">
                <a:latin typeface="Arial" pitchFamily="34" charset="0"/>
              </a:rPr>
              <a:t>Notes </a:t>
            </a:r>
            <a:fld id="{AD141568-5488-4AC9-B82D-9F5CE1225E2A}" type="slidenum">
              <a:rPr lang="de-DE" smtClean="0">
                <a:latin typeface="Arial" pitchFamily="34" charset="0"/>
              </a:rPr>
              <a:pPr/>
              <a:t>6</a:t>
            </a:fld>
            <a:endParaRPr lang="de-DE" dirty="0">
              <a:latin typeface="Arial" pitchFamily="34" charset="0"/>
            </a:endParaRPr>
          </a:p>
        </p:txBody>
      </p:sp>
    </p:spTree>
    <p:extLst>
      <p:ext uri="{BB962C8B-B14F-4D97-AF65-F5344CB8AC3E}">
        <p14:creationId xmlns:p14="http://schemas.microsoft.com/office/powerpoint/2010/main" val="287768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solidFill>
                  <a:srgbClr val="000000"/>
                </a:solidFill>
                <a:ea typeface="ＭＳ Ｐゴシック" panose="020B0600070205080204" pitchFamily="34" charset="-128"/>
                <a:sym typeface="Arial" panose="020B0604020202020204" pitchFamily="34" charset="0"/>
              </a:rPr>
              <a:t>After logging in, various input windows are available for entering search criteria:</a:t>
            </a:r>
          </a:p>
          <a:p>
            <a:endParaRPr lang="en-US" noProof="0" dirty="0">
              <a:solidFill>
                <a:srgbClr val="000000"/>
              </a:solidFill>
              <a:ea typeface="ＭＳ Ｐゴシック" panose="020B0600070205080204" pitchFamily="34" charset="-128"/>
              <a:sym typeface="Arial" panose="020B0604020202020204" pitchFamily="34" charset="0"/>
            </a:endParaRPr>
          </a:p>
          <a:p>
            <a:r>
              <a:rPr lang="en-US" noProof="0" dirty="0">
                <a:solidFill>
                  <a:srgbClr val="000000"/>
                </a:solidFill>
                <a:ea typeface="ＭＳ Ｐゴシック" panose="020B0600070205080204" pitchFamily="34" charset="-128"/>
                <a:sym typeface="Arial" panose="020B0604020202020204" pitchFamily="34" charset="0"/>
              </a:rPr>
              <a:t>The Single-search allows you to enter search criteria for a product or system.</a:t>
            </a:r>
          </a:p>
          <a:p>
            <a:endParaRPr lang="en-US" noProof="0" dirty="0">
              <a:solidFill>
                <a:srgbClr val="000000"/>
              </a:solidFill>
              <a:ea typeface="ＭＳ Ｐゴシック" panose="020B0600070205080204" pitchFamily="34" charset="-128"/>
              <a:sym typeface="Arial" panose="020B0604020202020204" pitchFamily="34" charset="0"/>
            </a:endParaRPr>
          </a:p>
          <a:p>
            <a:r>
              <a:rPr lang="en-US" noProof="0" dirty="0">
                <a:solidFill>
                  <a:srgbClr val="000000"/>
                </a:solidFill>
                <a:ea typeface="ＭＳ Ｐゴシック" panose="020B0600070205080204" pitchFamily="34" charset="-128"/>
                <a:sym typeface="Arial" panose="020B0604020202020204" pitchFamily="34" charset="0"/>
              </a:rPr>
              <a:t>Multi-search allows you to enter search criteria for several products and systems.</a:t>
            </a:r>
          </a:p>
          <a:p>
            <a:endParaRPr lang="en-US" noProof="0" dirty="0">
              <a:solidFill>
                <a:srgbClr val="000000"/>
              </a:solidFill>
              <a:ea typeface="ＭＳ Ｐゴシック" panose="020B0600070205080204" pitchFamily="34" charset="-128"/>
              <a:sym typeface="Arial" panose="020B0604020202020204" pitchFamily="34" charset="0"/>
            </a:endParaRPr>
          </a:p>
          <a:p>
            <a:r>
              <a:rPr lang="en-US" noProof="0" dirty="0">
                <a:solidFill>
                  <a:srgbClr val="000000"/>
                </a:solidFill>
                <a:ea typeface="ＭＳ Ｐゴシック" panose="020B0600070205080204" pitchFamily="34" charset="-128"/>
                <a:sym typeface="Arial" panose="020B0604020202020204" pitchFamily="34" charset="0"/>
              </a:rPr>
              <a:t>The modification of EWN motor-search allows you to enter the search criteria for determining the required parts of an EWN motor modification.</a:t>
            </a:r>
          </a:p>
          <a:p>
            <a:endParaRPr lang="en-US" noProof="0" dirty="0">
              <a:solidFill>
                <a:srgbClr val="000000"/>
              </a:solidFill>
              <a:ea typeface="ＭＳ Ｐゴシック" panose="020B0600070205080204" pitchFamily="34" charset="-128"/>
              <a:sym typeface="Arial" panose="020B0604020202020204" pitchFamily="34" charset="0"/>
            </a:endParaRPr>
          </a:p>
          <a:p>
            <a:r>
              <a:rPr lang="en-US" noProof="0" dirty="0">
                <a:solidFill>
                  <a:srgbClr val="000000"/>
                </a:solidFill>
                <a:ea typeface="ＭＳ Ｐゴシック" panose="020B0600070205080204" pitchFamily="34" charset="-128"/>
                <a:sym typeface="Arial" panose="020B0604020202020204" pitchFamily="34" charset="0"/>
              </a:rPr>
              <a:t>The Note Pad enables the storage of complete or partial result lists and can be exported at any time.</a:t>
            </a:r>
          </a:p>
          <a:p>
            <a:endParaRPr lang="en-US" noProof="0" dirty="0">
              <a:solidFill>
                <a:srgbClr val="000000"/>
              </a:solidFill>
              <a:ea typeface="ＭＳ Ｐゴシック" panose="020B0600070205080204" pitchFamily="34" charset="-128"/>
              <a:sym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noProof="0" dirty="0">
                <a:solidFill>
                  <a:srgbClr val="000000"/>
                </a:solidFill>
                <a:ea typeface="ＭＳ Ｐゴシック" panose="020B0600070205080204" pitchFamily="34" charset="-128"/>
                <a:sym typeface="Arial" panose="020B0604020202020204" pitchFamily="34" charset="0"/>
              </a:rPr>
              <a:t>Details on how to use these search options can be found on the following pages. </a:t>
            </a:r>
            <a:endParaRPr lang="de-DE" noProof="0" dirty="0">
              <a:solidFill>
                <a:srgbClr val="000000"/>
              </a:solidFill>
              <a:ea typeface="ＭＳ Ｐゴシック" panose="020B0600070205080204" pitchFamily="34" charset="-128"/>
              <a:sym typeface="Arial" panose="020B0604020202020204" pitchFamily="34" charset="0"/>
            </a:endParaRPr>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7</a:t>
            </a:fld>
            <a:endParaRPr lang="de-DE" dirty="0">
              <a:latin typeface="Arial" pitchFamily="34" charset="0"/>
            </a:endParaRPr>
          </a:p>
        </p:txBody>
      </p:sp>
    </p:spTree>
    <p:extLst>
      <p:ext uri="{BB962C8B-B14F-4D97-AF65-F5344CB8AC3E}">
        <p14:creationId xmlns:p14="http://schemas.microsoft.com/office/powerpoint/2010/main" val="9276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a typeface="ＭＳ Ｐゴシック" panose="020B0600070205080204" pitchFamily="34" charset="-128"/>
                <a:sym typeface="Arial" panose="020B0604020202020204" pitchFamily="34" charset="0"/>
              </a:rPr>
              <a:t>Finally, the Single-search also offers the option of entering only the article number as a search criterion.</a:t>
            </a:r>
          </a:p>
          <a:p>
            <a:endParaRPr lang="en-US" dirty="0">
              <a:solidFill>
                <a:srgbClr val="000000"/>
              </a:solidFill>
              <a:ea typeface="ＭＳ Ｐゴシック" panose="020B0600070205080204" pitchFamily="34" charset="-128"/>
              <a:sym typeface="Arial" panose="020B0604020202020204" pitchFamily="34" charset="0"/>
            </a:endParaRPr>
          </a:p>
          <a:p>
            <a:r>
              <a:rPr lang="en-US" dirty="0">
                <a:solidFill>
                  <a:srgbClr val="000000"/>
                </a:solidFill>
                <a:ea typeface="ＭＳ Ｐゴシック" panose="020B0600070205080204" pitchFamily="34" charset="-128"/>
                <a:sym typeface="Arial" panose="020B0604020202020204" pitchFamily="34" charset="0"/>
              </a:rPr>
              <a:t>With the article number as the sole search criterion, all essential parts are displayed as the result. You receive information about spare parts, repair parts, wear parts and consumables, as far as this information is provided by the partner systems. </a:t>
            </a:r>
          </a:p>
          <a:p>
            <a:endParaRPr lang="en-US" dirty="0">
              <a:solidFill>
                <a:srgbClr val="000000"/>
              </a:solidFill>
              <a:ea typeface="ＭＳ Ｐゴシック" panose="020B0600070205080204" pitchFamily="34" charset="-128"/>
              <a:sym typeface="Arial" panose="020B0604020202020204" pitchFamily="34" charset="0"/>
            </a:endParaRPr>
          </a:p>
          <a:p>
            <a:r>
              <a:rPr lang="en-US" dirty="0">
                <a:solidFill>
                  <a:srgbClr val="000000"/>
                </a:solidFill>
                <a:ea typeface="ＭＳ Ｐゴシック" panose="020B0600070205080204" pitchFamily="34" charset="-128"/>
                <a:sym typeface="Arial" panose="020B0604020202020204" pitchFamily="34" charset="0"/>
              </a:rPr>
              <a:t>These result lists can be used to create parts lists (e.g. to keep spare parts in stock) before delivery.</a:t>
            </a:r>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8</a:t>
            </a:fld>
            <a:endParaRPr lang="de-DE" dirty="0">
              <a:latin typeface="Arial" pitchFamily="34" charset="0"/>
            </a:endParaRPr>
          </a:p>
        </p:txBody>
      </p:sp>
    </p:spTree>
    <p:extLst>
      <p:ext uri="{BB962C8B-B14F-4D97-AF65-F5344CB8AC3E}">
        <p14:creationId xmlns:p14="http://schemas.microsoft.com/office/powerpoint/2010/main" val="17735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a typeface="ＭＳ Ｐゴシック" panose="020B0600070205080204" pitchFamily="34" charset="-128"/>
                <a:sym typeface="Arial" panose="020B0604020202020204" pitchFamily="34" charset="0"/>
              </a:rPr>
              <a:t>There are different ways to use the search options. </a:t>
            </a:r>
          </a:p>
          <a:p>
            <a:r>
              <a:rPr lang="en-US" dirty="0">
                <a:solidFill>
                  <a:srgbClr val="000000"/>
                </a:solidFill>
                <a:ea typeface="ＭＳ Ｐゴシック" panose="020B0600070205080204" pitchFamily="34" charset="-128"/>
                <a:sym typeface="Arial" panose="020B0604020202020204" pitchFamily="34" charset="0"/>
              </a:rPr>
              <a:t>The single search offers the possibility to search by article number and serial number, which is preferable from the point of view of compatibility.</a:t>
            </a:r>
          </a:p>
          <a:p>
            <a:r>
              <a:rPr lang="en-US" dirty="0">
                <a:solidFill>
                  <a:srgbClr val="000000"/>
                </a:solidFill>
                <a:ea typeface="ＭＳ Ｐゴシック" panose="020B0600070205080204" pitchFamily="34" charset="-128"/>
                <a:sym typeface="Arial" panose="020B0604020202020204" pitchFamily="34" charset="0"/>
              </a:rPr>
              <a:t>If a searched part is not displayed, we recommend to start another search without serial number to see all essential parts. </a:t>
            </a:r>
          </a:p>
          <a:p>
            <a:endParaRPr lang="en-US" dirty="0">
              <a:solidFill>
                <a:srgbClr val="000000"/>
              </a:solidFill>
              <a:ea typeface="ＭＳ Ｐゴシック" panose="020B0600070205080204" pitchFamily="34" charset="-128"/>
              <a:sym typeface="Arial" panose="020B0604020202020204" pitchFamily="34" charset="0"/>
            </a:endParaRPr>
          </a:p>
          <a:p>
            <a:r>
              <a:rPr lang="en-US" dirty="0">
                <a:solidFill>
                  <a:srgbClr val="000000"/>
                </a:solidFill>
                <a:ea typeface="ＭＳ Ｐゴシック" panose="020B0600070205080204" pitchFamily="34" charset="-128"/>
                <a:sym typeface="Arial" panose="020B0604020202020204" pitchFamily="34" charset="0"/>
              </a:rPr>
              <a:t>Please note that an article number must be a standardized product number, i.e. a machine-readable manufacturer number (MLFB), a Siemens part number (SSN) or a number according to the technical number system (TNS).</a:t>
            </a:r>
          </a:p>
          <a:p>
            <a:endParaRPr lang="en-US" dirty="0">
              <a:solidFill>
                <a:srgbClr val="000000"/>
              </a:solidFill>
              <a:ea typeface="ＭＳ Ｐゴシック" panose="020B0600070205080204" pitchFamily="34" charset="-128"/>
              <a:sym typeface="Arial" panose="020B0604020202020204" pitchFamily="34" charset="0"/>
            </a:endParaRPr>
          </a:p>
          <a:p>
            <a:r>
              <a:rPr lang="en-US" dirty="0">
                <a:solidFill>
                  <a:srgbClr val="000000"/>
                </a:solidFill>
                <a:ea typeface="ＭＳ Ｐゴシック" panose="020B0600070205080204" pitchFamily="34" charset="-128"/>
                <a:sym typeface="Arial" panose="020B0604020202020204" pitchFamily="34" charset="0"/>
              </a:rPr>
              <a:t>The result lists of the order-related delivery configuration are displayed here as search results.</a:t>
            </a:r>
          </a:p>
          <a:p>
            <a:endParaRPr lang="en-US" dirty="0">
              <a:solidFill>
                <a:srgbClr val="000000"/>
              </a:solidFill>
              <a:ea typeface="ＭＳ Ｐゴシック" panose="020B0600070205080204" pitchFamily="34" charset="-128"/>
              <a:sym typeface="Arial" panose="020B0604020202020204" pitchFamily="34" charset="0"/>
            </a:endParaRPr>
          </a:p>
          <a:p>
            <a:r>
              <a:rPr lang="en-US" dirty="0">
                <a:solidFill>
                  <a:srgbClr val="000000"/>
                </a:solidFill>
                <a:ea typeface="ＭＳ Ｐゴシック" panose="020B0600070205080204" pitchFamily="34" charset="-128"/>
                <a:sym typeface="Arial" panose="020B0604020202020204" pitchFamily="34" charset="0"/>
              </a:rPr>
              <a:t>The option for displaying the images in the result lists can be deactivated for all searches, but this option is activated by default. </a:t>
            </a:r>
            <a:endParaRPr lang="en-US" dirty="0"/>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9</a:t>
            </a:fld>
            <a:endParaRPr lang="de-DE" dirty="0">
              <a:latin typeface="Arial" pitchFamily="34" charset="0"/>
            </a:endParaRPr>
          </a:p>
        </p:txBody>
      </p:sp>
    </p:spTree>
    <p:extLst>
      <p:ext uri="{BB962C8B-B14F-4D97-AF65-F5344CB8AC3E}">
        <p14:creationId xmlns:p14="http://schemas.microsoft.com/office/powerpoint/2010/main" val="47743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Single-search can also be used with article numbers and options. </a:t>
            </a:r>
          </a:p>
          <a:p>
            <a:endParaRPr lang="en-US" dirty="0"/>
          </a:p>
          <a:p>
            <a:r>
              <a:rPr lang="en-US" dirty="0"/>
              <a:t>The essential parts are displayed as the result. Deviations may occur in the result lists of devices already delivered due to different product statuses.</a:t>
            </a:r>
            <a:endParaRPr lang="de-DE" dirty="0"/>
          </a:p>
        </p:txBody>
      </p:sp>
      <p:sp>
        <p:nvSpPr>
          <p:cNvPr id="4" name="Slide Number Placehold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p14="http://schemas.microsoft.com/office/powerpoint/2010/main" val="1083440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customXml" Target="../../customXml/item15.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customXml" Target="../../customXml/item12.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customXml" Target="../../customXml/item9.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customXml" Target="../../customXml/item8.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customXml" Target="../../customXml/item7.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customXml" Target="../../customXml/item2.xml"/><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customXml" Target="../../customXml/item17.xml"/><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customXml" Target="../../customXml/item14.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customXml" Target="../../customXml/item18.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customXml" Target="../../customXml/item19.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customXml" Target="../../customXml/item11.xml"/><Relationship Id="rId6" Type="http://schemas.openxmlformats.org/officeDocument/2006/relationships/slideMaster" Target="../slideMasters/slideMaster1.xml"/><Relationship Id="rId5" Type="http://schemas.openxmlformats.org/officeDocument/2006/relationships/tags" Target="../tags/tag85.xml"/><Relationship Id="rId4" Type="http://schemas.openxmlformats.org/officeDocument/2006/relationships/tags" Target="../tags/tag84.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customXml" Target="../../customXml/item13.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customXml" Target="../../customXml/item16.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icture">
    <p:spTree>
      <p:nvGrpSpPr>
        <p:cNvPr id="1" name=""/>
        <p:cNvGrpSpPr/>
        <p:nvPr/>
      </p:nvGrpSpPr>
      <p:grpSpPr>
        <a:xfrm>
          <a:off x="0" y="0"/>
          <a:ext cx="0" cy="0"/>
          <a:chOff x="0" y="0"/>
          <a:chExt cx="0" cy="0"/>
        </a:xfrm>
      </p:grpSpPr>
      <p:pic>
        <p:nvPicPr>
          <p:cNvPr id="60" name="Grafik 59"/>
          <p:cNvPicPr>
            <a:picLocks noChangeAspect="1"/>
          </p:cNvPicPr>
          <p:nvPr userDrawn="1"/>
        </p:nvPicPr>
        <p:blipFill rotWithShape="1">
          <a:blip r:embed="rId4">
            <a:extLst>
              <a:ext uri="{28A0092B-C50C-407E-A947-70E740481C1C}">
                <a14:useLocalDpi xmlns:a14="http://schemas.microsoft.com/office/drawing/2010/main" val="0"/>
              </a:ext>
            </a:extLst>
          </a:blip>
          <a:srcRect l="2160" t="1851" r="599" b="3287"/>
          <a:stretch/>
        </p:blipFill>
        <p:spPr>
          <a:xfrm>
            <a:off x="0" y="0"/>
            <a:ext cx="12198350" cy="6858000"/>
          </a:xfrm>
          <a:prstGeom prst="rect">
            <a:avLst/>
          </a:prstGeom>
        </p:spPr>
      </p:pic>
      <p:sp>
        <p:nvSpPr>
          <p:cNvPr id="4"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9"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en-US" noProof="0" dirty="0"/>
              <a:t>Please insert URL</a:t>
            </a:r>
          </a:p>
        </p:txBody>
      </p:sp>
      <p:sp>
        <p:nvSpPr>
          <p:cNvPr id="10"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en-US" noProof="0"/>
              <a:t>Please insert Internity note</a:t>
            </a:r>
            <a:endParaRPr lang="en-US" noProof="0" dirty="0"/>
          </a:p>
        </p:txBody>
      </p:sp>
      <p:grpSp>
        <p:nvGrpSpPr>
          <p:cNvPr id="83" name="Gruppieren 82"/>
          <p:cNvGrpSpPr/>
          <p:nvPr userDrawn="1"/>
        </p:nvGrpSpPr>
        <p:grpSpPr>
          <a:xfrm>
            <a:off x="-216000" y="-216000"/>
            <a:ext cx="12628800" cy="7290000"/>
            <a:chOff x="-216000" y="-216000"/>
            <a:chExt cx="12628800" cy="7290000"/>
          </a:xfrm>
        </p:grpSpPr>
        <p:cxnSp>
          <p:nvCxnSpPr>
            <p:cNvPr id="84" name="Gerade Verbindung 8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Gerade Verbindung 104"/>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gray">
          <a:xfrm>
            <a:off x="9555163" y="323850"/>
            <a:ext cx="2159000" cy="914400"/>
            <a:chOff x="6019" y="204"/>
            <a:chExt cx="1360" cy="576"/>
          </a:xfrm>
        </p:grpSpPr>
        <p:sp>
          <p:nvSpPr>
            <p:cNvPr id="32"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66861815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Bildplatzhalter 3"/>
          <p:cNvSpPr>
            <a:spLocks noGrp="1"/>
          </p:cNvSpPr>
          <p:nvPr>
            <p:ph type="pic" sz="quarter" idx="10"/>
          </p:nvPr>
        </p:nvSpPr>
        <p:spPr>
          <a:xfrm>
            <a:off x="0" y="1440000"/>
            <a:ext cx="122040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33144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rgbClr val="FFFFFF"/>
        </a:solidFill>
        <a:effectLst/>
      </p:bgPr>
    </p:bg>
    <p:spTree>
      <p:nvGrpSpPr>
        <p:cNvPr id="1" name=""/>
        <p:cNvGrpSpPr/>
        <p:nvPr/>
      </p:nvGrpSpPr>
      <p:grpSpPr>
        <a:xfrm>
          <a:off x="0" y="0"/>
          <a:ext cx="0" cy="0"/>
          <a:chOff x="0" y="0"/>
          <a:chExt cx="0" cy="0"/>
        </a:xfrm>
      </p:grpSpPr>
      <p:sp>
        <p:nvSpPr>
          <p:cNvPr id="5" name="Rechteck 4"/>
          <p:cNvSpPr/>
          <p:nvPr userDrawn="1"/>
        </p:nvSpPr>
        <p:spPr bwMode="auto">
          <a:xfrm>
            <a:off x="0" y="0"/>
            <a:ext cx="12198350" cy="1439999"/>
          </a:xfrm>
          <a:prstGeom prst="rect">
            <a:avLst/>
          </a:prstGeom>
          <a:solidFill>
            <a:srgbClr val="FFFFFF"/>
          </a:solidFill>
          <a:ln w="127">
            <a:solidFill>
              <a:srgbClr val="FFFFFF"/>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 name="Bildplatzhalter 3"/>
          <p:cNvSpPr>
            <a:spLocks noGrp="1"/>
          </p:cNvSpPr>
          <p:nvPr>
            <p:ph type="pic" sz="quarter" idx="10"/>
          </p:nvPr>
        </p:nvSpPr>
        <p:spPr>
          <a:xfrm>
            <a:off x="0" y="-2784"/>
            <a:ext cx="12196800" cy="6858000"/>
          </a:xfrm>
          <a:noFill/>
        </p:spPr>
        <p:txBody>
          <a:bodyPr tIns="1800000"/>
          <a:lstStyle>
            <a:lvl1pPr algn="ctr">
              <a:defRPr/>
            </a:lvl1pPr>
          </a:lstStyle>
          <a:p>
            <a:r>
              <a:rPr lang="en-US" noProof="0" dirty="0"/>
              <a:t>Click icon to add picture</a:t>
            </a: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6" name="Gruppieren 5"/>
          <p:cNvGrpSpPr/>
          <p:nvPr userDrawn="1"/>
        </p:nvGrpSpPr>
        <p:grpSpPr>
          <a:xfrm>
            <a:off x="-216000" y="-216000"/>
            <a:ext cx="12628800" cy="7290000"/>
            <a:chOff x="-216000" y="-216000"/>
            <a:chExt cx="12628800" cy="7290000"/>
          </a:xfrm>
        </p:grpSpPr>
        <p:cxnSp>
          <p:nvCxnSpPr>
            <p:cNvPr id="7" name="Gerade Verbindung 6"/>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9315948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color area Dynamic Petrol">
    <p:bg>
      <p:bgRef idx="1001">
        <a:schemeClr val="bg1"/>
      </p:bgRef>
    </p:bg>
    <p:spTree>
      <p:nvGrpSpPr>
        <p:cNvPr id="1" name=""/>
        <p:cNvGrpSpPr/>
        <p:nvPr/>
      </p:nvGrpSpPr>
      <p:grpSpPr>
        <a:xfrm>
          <a:off x="0" y="0"/>
          <a:ext cx="0" cy="0"/>
          <a:chOff x="0" y="0"/>
          <a:chExt cx="0" cy="0"/>
        </a:xfrm>
      </p:grpSpPr>
      <p:grpSp>
        <p:nvGrpSpPr>
          <p:cNvPr id="7" name="Gruppieren 6"/>
          <p:cNvGrpSpPr/>
          <p:nvPr userDrawn="1"/>
        </p:nvGrpSpPr>
        <p:grpSpPr>
          <a:xfrm>
            <a:off x="0" y="0"/>
            <a:ext cx="12198350" cy="6861907"/>
            <a:chOff x="0" y="0"/>
            <a:chExt cx="12198350" cy="6861907"/>
          </a:xfrm>
        </p:grpSpPr>
        <p:sp>
          <p:nvSpPr>
            <p:cNvPr id="4" name="Rechteck 3"/>
            <p:cNvSpPr/>
            <p:nvPr userDrawn="1"/>
          </p:nvSpPr>
          <p:spPr bwMode="auto">
            <a:xfrm>
              <a:off x="0" y="0"/>
              <a:ext cx="12198350" cy="6861907"/>
            </a:xfrm>
            <a:prstGeom prst="rect">
              <a:avLst/>
            </a:prstGeom>
            <a:solidFill>
              <a:schemeClr val="tx1"/>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 name="Rechteck 5"/>
            <p:cNvSpPr/>
            <p:nvPr userDrawn="1"/>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8" name="Gruppieren 7"/>
          <p:cNvGrpSpPr/>
          <p:nvPr userDrawn="1"/>
        </p:nvGrpSpPr>
        <p:grpSpPr>
          <a:xfrm>
            <a:off x="-216000" y="-216000"/>
            <a:ext cx="12628800" cy="7290000"/>
            <a:chOff x="-216000" y="-216000"/>
            <a:chExt cx="12628800" cy="7290000"/>
          </a:xfrm>
        </p:grpSpPr>
        <p:cxnSp>
          <p:nvCxnSpPr>
            <p:cNvPr id="9" name="Gerade Verbindung 8"/>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28"/>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29"/>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75376607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color area Blue light">
    <p:bg>
      <p:bgRef idx="1001">
        <a:schemeClr val="bg1"/>
      </p:bgRef>
    </p:bg>
    <p:spTree>
      <p:nvGrpSpPr>
        <p:cNvPr id="1" name=""/>
        <p:cNvGrpSpPr/>
        <p:nvPr/>
      </p:nvGrpSpPr>
      <p:grpSpPr>
        <a:xfrm>
          <a:off x="0" y="0"/>
          <a:ext cx="0" cy="0"/>
          <a:chOff x="0" y="0"/>
          <a:chExt cx="0" cy="0"/>
        </a:xfrm>
      </p:grpSpPr>
      <p:sp>
        <p:nvSpPr>
          <p:cNvPr id="3" name="Rechteck 2"/>
          <p:cNvSpPr/>
          <p:nvPr userDrawn="1"/>
        </p:nvSpPr>
        <p:spPr bwMode="auto">
          <a:xfrm>
            <a:off x="0" y="0"/>
            <a:ext cx="12198350" cy="6861907"/>
          </a:xfrm>
          <a:prstGeom prst="rect">
            <a:avLst/>
          </a:prstGeom>
          <a:solidFill>
            <a:srgbClr val="50BED7"/>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4" name="Gruppieren 3"/>
          <p:cNvGrpSpPr/>
          <p:nvPr userDrawn="1"/>
        </p:nvGrpSpPr>
        <p:grpSpPr>
          <a:xfrm>
            <a:off x="-216000" y="-216000"/>
            <a:ext cx="12628800" cy="7290000"/>
            <a:chOff x="-216000" y="-216000"/>
            <a:chExt cx="12628800" cy="7290000"/>
          </a:xfrm>
        </p:grpSpPr>
        <p:cxnSp>
          <p:nvCxnSpPr>
            <p:cNvPr id="5" name="Gerade Verbindung 4"/>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Gerade Verbindung 5"/>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 name="Gerade Verbindung 6"/>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97993143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lvl1pPr>
              <a:buFont typeface="Arial" pitchFamily="34" charset="0"/>
              <a:buNone/>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s" preserve="1" userDrawn="1">
  <p:cSld name="Two columns">
    <p:spTree>
      <p:nvGrpSpPr>
        <p:cNvPr id="1" name=""/>
        <p:cNvGrpSpPr/>
        <p:nvPr/>
      </p:nvGrpSpPr>
      <p:grpSpPr>
        <a:xfrm>
          <a:off x="0" y="0"/>
          <a:ext cx="0" cy="0"/>
          <a:chOff x="0" y="0"/>
          <a:chExt cx="0" cy="0"/>
        </a:xfrm>
      </p:grpSpPr>
      <p:sp>
        <p:nvSpPr>
          <p:cNvPr id="3" name="cdtContent Placeholder 2 Id3"/>
          <p:cNvSpPr>
            <a:spLocks noGrp="1"/>
          </p:cNvSpPr>
          <p:nvPr>
            <p:ph sz="half" idx="1" hasCustomPrompt="1"/>
            <p:custDataLst>
              <p:tags r:id="rId2"/>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half" idx="2" hasCustomPrompt="1"/>
            <p:custDataLst>
              <p:tags r:id="rId3"/>
            </p:custDataLst>
          </p:nvPr>
        </p:nvSpPr>
        <p:spPr>
          <a:xfrm>
            <a:off x="6243638"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el 4"/>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1607085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440000"/>
            <a:ext cx="5472000" cy="2304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2304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73476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two images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0000"/>
            <a:ext cx="5904000" cy="4752000"/>
          </a:xfrm>
          <a:solidFill>
            <a:schemeClr val="accent2"/>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746000"/>
            <a:ext cx="5472000" cy="1998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1998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88371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8"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en-US" noProof="0" dirty="0"/>
              <a:t>Please insert URL</a:t>
            </a:r>
          </a:p>
        </p:txBody>
      </p:sp>
      <p:sp>
        <p:nvSpPr>
          <p:cNvPr id="11"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en-US" noProof="0"/>
              <a:t>Please insert Internity note</a:t>
            </a:r>
            <a:endParaRPr lang="en-US" noProof="0" dirty="0"/>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9" name="Group 33"/>
          <p:cNvGrpSpPr>
            <a:grpSpLocks noChangeAspect="1"/>
          </p:cNvGrpSpPr>
          <p:nvPr userDrawn="1"/>
        </p:nvGrpSpPr>
        <p:grpSpPr bwMode="gray">
          <a:xfrm>
            <a:off x="9555163" y="323850"/>
            <a:ext cx="2159000" cy="914400"/>
            <a:chOff x="6019" y="204"/>
            <a:chExt cx="1360" cy="576"/>
          </a:xfrm>
        </p:grpSpPr>
        <p:sp>
          <p:nvSpPr>
            <p:cNvPr id="30"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064173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360045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370388"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8115750"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objects" preserve="1" userDrawn="1">
  <p:cSld name="Four objects">
    <p:spTree>
      <p:nvGrpSpPr>
        <p:cNvPr id="1" name=""/>
        <p:cNvGrpSpPr/>
        <p:nvPr/>
      </p:nvGrpSpPr>
      <p:grpSpPr>
        <a:xfrm>
          <a:off x="0" y="0"/>
          <a:ext cx="0" cy="0"/>
          <a:chOff x="0" y="0"/>
          <a:chExt cx="0" cy="0"/>
        </a:xfrm>
      </p:grpSpPr>
      <p:sp>
        <p:nvSpPr>
          <p:cNvPr id="3" name="cdtContent Placeholder 2 Id3"/>
          <p:cNvSpPr>
            <a:spLocks noGrp="1"/>
          </p:cNvSpPr>
          <p:nvPr>
            <p:ph sz="quarter" idx="1" hasCustomPrompt="1"/>
            <p:custDataLst>
              <p:tags r:id="rId2"/>
            </p:custDataLst>
          </p:nvPr>
        </p:nvSpPr>
        <p:spPr>
          <a:xfrm>
            <a:off x="627063"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quarter" idx="2" hasCustomPrompt="1"/>
            <p:custDataLst>
              <p:tags r:id="rId3"/>
            </p:custDataLst>
          </p:nvPr>
        </p:nvSpPr>
        <p:spPr>
          <a:xfrm>
            <a:off x="6243638"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Content Placeholder 4 Id5"/>
          <p:cNvSpPr>
            <a:spLocks noGrp="1"/>
          </p:cNvSpPr>
          <p:nvPr>
            <p:ph sz="quarter" idx="3" hasCustomPrompt="1"/>
            <p:custDataLst>
              <p:tags r:id="rId4"/>
            </p:custDataLst>
          </p:nvPr>
        </p:nvSpPr>
        <p:spPr>
          <a:xfrm>
            <a:off x="627063"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Content Placeholder 5 Id6"/>
          <p:cNvSpPr>
            <a:spLocks noGrp="1"/>
          </p:cNvSpPr>
          <p:nvPr>
            <p:ph sz="quarter" idx="4" hasCustomPrompt="1"/>
            <p:custDataLst>
              <p:tags r:id="rId5"/>
            </p:custDataLst>
          </p:nvPr>
        </p:nvSpPr>
        <p:spPr>
          <a:xfrm>
            <a:off x="6243638"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el 6"/>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255767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5" name="cdtTextplatzhalter 13 Id5"/>
          <p:cNvSpPr>
            <a:spLocks noGrp="1"/>
          </p:cNvSpPr>
          <p:nvPr>
            <p:ph type="body" sz="quarter" idx="13" hasCustomPrompt="1"/>
            <p:custDataLst>
              <p:tags r:id="rId3"/>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3 Id5"/>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5"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259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3362400" y="1443038"/>
            <a:ext cx="2736775"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43638" y="1443038"/>
            <a:ext cx="2592387"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dtTextplatzhalter 13 Id7"/>
          <p:cNvSpPr>
            <a:spLocks noGrp="1"/>
          </p:cNvSpPr>
          <p:nvPr>
            <p:ph type="body" sz="quarter" idx="15" hasCustomPrompt="1"/>
            <p:custDataLst>
              <p:tags r:id="rId6"/>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4"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7063"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dtContent Placeholder 14 Id15"/>
          <p:cNvSpPr>
            <a:spLocks noGrp="1"/>
          </p:cNvSpPr>
          <p:nvPr>
            <p:ph sz="quarter" idx="15"/>
            <p:custDataLst>
              <p:tags r:id="rId6"/>
            </p:custDataLst>
          </p:nvPr>
        </p:nvSpPr>
        <p:spPr>
          <a:xfrm>
            <a:off x="4804025"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dtTextplatzhalter 13 Id10"/>
          <p:cNvSpPr>
            <a:spLocks noGrp="1"/>
          </p:cNvSpPr>
          <p:nvPr>
            <p:ph type="body" sz="quarter" idx="16" hasCustomPrompt="1"/>
            <p:custDataLst>
              <p:tags r:id="rId7"/>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cdtText Placeholder 12 Id13"/>
          <p:cNvSpPr>
            <a:spLocks noGrp="1"/>
          </p:cNvSpPr>
          <p:nvPr>
            <p:ph type="body" sz="quarter" idx="14" hasCustomPrompt="1"/>
            <p:custDataLst>
              <p:tags r:id="rId1"/>
            </p:custDataLst>
          </p:nvPr>
        </p:nvSpPr>
        <p:spPr bwMode="auto">
          <a:xfrm>
            <a:off x="4658996" y="1440000"/>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40000"/>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79033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p:spTree>
      <p:nvGrpSpPr>
        <p:cNvPr id="1" name=""/>
        <p:cNvGrpSpPr/>
        <p:nvPr/>
      </p:nvGrpSpPr>
      <p:grpSpPr>
        <a:xfrm>
          <a:off x="0" y="0"/>
          <a:ext cx="0" cy="0"/>
          <a:chOff x="0" y="0"/>
          <a:chExt cx="0" cy="0"/>
        </a:xfrm>
      </p:grpSpPr>
      <p:pic>
        <p:nvPicPr>
          <p:cNvPr id="58" name="Grafik 57"/>
          <p:cNvPicPr>
            <a:picLocks noChangeAspect="1"/>
          </p:cNvPicPr>
          <p:nvPr userDrawn="1"/>
        </p:nvPicPr>
        <p:blipFill rotWithShape="1">
          <a:blip r:embed="rId4">
            <a:extLst>
              <a:ext uri="{28A0092B-C50C-407E-A947-70E740481C1C}">
                <a14:useLocalDpi xmlns:a14="http://schemas.microsoft.com/office/drawing/2010/main" val="0"/>
              </a:ext>
            </a:extLst>
          </a:blip>
          <a:srcRect l="2160" t="1851" r="599" b="3287"/>
          <a:stretch/>
        </p:blipFill>
        <p:spPr>
          <a:xfrm>
            <a:off x="0" y="0"/>
            <a:ext cx="12198350" cy="6858000"/>
          </a:xfrm>
          <a:prstGeom prst="rect">
            <a:avLst/>
          </a:prstGeom>
        </p:spPr>
      </p:pic>
      <p:sp>
        <p:nvSpPr>
          <p:cNvPr id="4" name="cdtRectangle 115 Id57350"/>
          <p:cNvSpPr>
            <a:spLocks noGrp="1" noChangeArrowheads="1"/>
          </p:cNvSpPr>
          <p:nvPr>
            <p:ph type="ctrTitle"/>
            <p:custDataLst>
              <p:tags r:id="rId1"/>
            </p:custDataLst>
          </p:nvPr>
        </p:nvSpPr>
        <p:spPr bwMode="ltGray">
          <a:xfrm>
            <a:off x="627063" y="3891286"/>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8" name="Group 33"/>
          <p:cNvGrpSpPr>
            <a:grpSpLocks noChangeAspect="1"/>
          </p:cNvGrpSpPr>
          <p:nvPr userDrawn="1"/>
        </p:nvGrpSpPr>
        <p:grpSpPr bwMode="gray">
          <a:xfrm>
            <a:off x="9555163" y="323850"/>
            <a:ext cx="2159000" cy="914400"/>
            <a:chOff x="6019" y="204"/>
            <a:chExt cx="1360" cy="576"/>
          </a:xfrm>
        </p:grpSpPr>
        <p:sp>
          <p:nvSpPr>
            <p:cNvPr id="29"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905375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09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891600"/>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0" name="Gruppieren 79"/>
          <p:cNvGrpSpPr/>
          <p:nvPr userDrawn="1"/>
        </p:nvGrpSpPr>
        <p:grpSpPr>
          <a:xfrm>
            <a:off x="-216000" y="-216000"/>
            <a:ext cx="12628800" cy="7290000"/>
            <a:chOff x="-216000" y="-216000"/>
            <a:chExt cx="12628800" cy="7290000"/>
          </a:xfrm>
        </p:grpSpPr>
        <p:cxnSp>
          <p:nvCxnSpPr>
            <p:cNvPr id="81" name="Gerade Verbindung 80"/>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43080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0"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39833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Blue light">
    <p:bg>
      <p:bgPr>
        <a:solidFill>
          <a:srgbClr val="50BED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4"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365548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dirty="0"/>
              <a:t>Click to edit Master title style</a:t>
            </a:r>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5021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lvl1pPr>
              <a:defRPr/>
            </a:lvl1pPr>
          </a:lstStyle>
          <a:p>
            <a:r>
              <a:rPr lang="en-US" noProof="0" dirty="0"/>
              <a:t>Click to edit Master title style</a:t>
            </a:r>
          </a:p>
        </p:txBody>
      </p:sp>
      <p:sp>
        <p:nvSpPr>
          <p:cNvPr id="13" name="cdtText Placeholder 12 Id13"/>
          <p:cNvSpPr>
            <a:spLocks noGrp="1"/>
          </p:cNvSpPr>
          <p:nvPr>
            <p:ph type="body" sz="quarter" idx="13"/>
            <p:custDataLst>
              <p:tags r:id="rId3"/>
            </p:custDataLst>
          </p:nvPr>
        </p:nvSpPr>
        <p:spPr>
          <a:xfrm>
            <a:off x="627063" y="1443038"/>
            <a:ext cx="3887914"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2 Id5"/>
          <p:cNvSpPr>
            <a:spLocks noGrp="1"/>
          </p:cNvSpPr>
          <p:nvPr>
            <p:ph type="body" sz="quarter" idx="14" hasCustomPrompt="1"/>
            <p:custDataLst>
              <p:tags r:id="rId4"/>
            </p:custDataLst>
          </p:nvPr>
        </p:nvSpPr>
        <p:spPr bwMode="auto">
          <a:xfrm>
            <a:off x="4658995" y="1440000"/>
            <a:ext cx="7539355"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Tree>
    <p:custDataLst>
      <p:custData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33660349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8.xml"/><Relationship Id="rId21" Type="http://schemas.openxmlformats.org/officeDocument/2006/relationships/slideLayout" Target="../slideLayouts/slideLayout21.xml"/><Relationship Id="rId34" Type="http://schemas.openxmlformats.org/officeDocument/2006/relationships/tags" Target="../tags/tag3.xml"/><Relationship Id="rId42" Type="http://schemas.openxmlformats.org/officeDocument/2006/relationships/tags" Target="../tags/tag11.xml"/><Relationship Id="rId47" Type="http://schemas.openxmlformats.org/officeDocument/2006/relationships/tags" Target="../tags/tag16.xml"/><Relationship Id="rId50" Type="http://schemas.openxmlformats.org/officeDocument/2006/relationships/tags" Target="../tags/tag19.xml"/><Relationship Id="rId55" Type="http://schemas.openxmlformats.org/officeDocument/2006/relationships/tags" Target="../tags/tag2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0.xml"/><Relationship Id="rId54" Type="http://schemas.openxmlformats.org/officeDocument/2006/relationships/tags" Target="../tags/tag23.xml"/><Relationship Id="rId6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37" Type="http://schemas.openxmlformats.org/officeDocument/2006/relationships/tags" Target="../tags/tag6.xml"/><Relationship Id="rId40" Type="http://schemas.openxmlformats.org/officeDocument/2006/relationships/tags" Target="../tags/tag9.xml"/><Relationship Id="rId45" Type="http://schemas.openxmlformats.org/officeDocument/2006/relationships/tags" Target="../tags/tag14.xml"/><Relationship Id="rId53" Type="http://schemas.openxmlformats.org/officeDocument/2006/relationships/tags" Target="../tags/tag22.xml"/><Relationship Id="rId58" Type="http://schemas.openxmlformats.org/officeDocument/2006/relationships/tags" Target="../tags/tag2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5.xml"/><Relationship Id="rId49" Type="http://schemas.openxmlformats.org/officeDocument/2006/relationships/tags" Target="../tags/tag18.xml"/><Relationship Id="rId57" Type="http://schemas.openxmlformats.org/officeDocument/2006/relationships/tags" Target="../tags/tag26.xml"/><Relationship Id="rId61"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4" Type="http://schemas.openxmlformats.org/officeDocument/2006/relationships/tags" Target="../tags/tag13.xml"/><Relationship Id="rId52" Type="http://schemas.openxmlformats.org/officeDocument/2006/relationships/tags" Target="../tags/tag21.xml"/><Relationship Id="rId60" Type="http://schemas.openxmlformats.org/officeDocument/2006/relationships/tags" Target="../tags/tag2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 Id="rId43" Type="http://schemas.openxmlformats.org/officeDocument/2006/relationships/tags" Target="../tags/tag12.xml"/><Relationship Id="rId48" Type="http://schemas.openxmlformats.org/officeDocument/2006/relationships/tags" Target="../tags/tag17.xml"/><Relationship Id="rId56" Type="http://schemas.openxmlformats.org/officeDocument/2006/relationships/tags" Target="../tags/tag25.xml"/><Relationship Id="rId8" Type="http://schemas.openxmlformats.org/officeDocument/2006/relationships/slideLayout" Target="../slideLayouts/slideLayout8.xml"/><Relationship Id="rId51" Type="http://schemas.openxmlformats.org/officeDocument/2006/relationships/tags" Target="../tags/tag2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tags" Target="../tags/tag7.xml"/><Relationship Id="rId46" Type="http://schemas.openxmlformats.org/officeDocument/2006/relationships/tags" Target="../tags/tag15.xml"/><Relationship Id="rId59" Type="http://schemas.openxmlformats.org/officeDocument/2006/relationships/tags" Target="../tags/tag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14EBF17-FFED-4CEF-BEA1-CF70845B9228}"/>
              </a:ext>
            </a:extLst>
          </p:cNvPr>
          <p:cNvGraphicFramePr>
            <a:graphicFrameLocks noChangeAspect="1"/>
          </p:cNvGraphicFramePr>
          <p:nvPr userDrawn="1">
            <p:custDataLst>
              <p:tags r:id="rId33"/>
            </p:custDataLst>
            <p:extLst>
              <p:ext uri="{D42A27DB-BD31-4B8C-83A1-F6EECF244321}">
                <p14:modId xmlns:p14="http://schemas.microsoft.com/office/powerpoint/2010/main" val="1647260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7" name="think-cell Folie" r:id="rId61" imgW="360" imgH="360" progId="TCLayout.ActiveDocument.1">
                  <p:embed/>
                </p:oleObj>
              </mc:Choice>
              <mc:Fallback>
                <p:oleObj name="think-cell Folie" r:id="rId61" imgW="360" imgH="360" progId="TCLayout.ActiveDocument.1">
                  <p:embed/>
                  <p:pic>
                    <p:nvPicPr>
                      <p:cNvPr id="0" name=""/>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A16BF5CE-A313-4E8D-A210-710134EBE117}"/>
              </a:ext>
            </a:extLst>
          </p:cNvPr>
          <p:cNvSpPr/>
          <p:nvPr userDrawn="1">
            <p:custDataLst>
              <p:tags r:id="rId34"/>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marL="0" lvl="0" indent="0" algn="ctr">
              <a:lnSpc>
                <a:spcPct val="110000"/>
              </a:lnSpc>
              <a:spcBef>
                <a:spcPct val="0"/>
              </a:spcBef>
              <a:buFont typeface="Wingdings" charset="0"/>
              <a:buNone/>
            </a:pPr>
            <a:endParaRPr lang="en-US" sz="2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078" name="cdtRectangle 115 Id3078"/>
          <p:cNvSpPr>
            <a:spLocks noGrp="1" noChangeArrowheads="1"/>
          </p:cNvSpPr>
          <p:nvPr>
            <p:ph type="title"/>
            <p:custDataLst>
              <p:tags r:id="rId35"/>
            </p:custDataLst>
          </p:nvPr>
        </p:nvSpPr>
        <p:spPr bwMode="auto">
          <a:xfrm>
            <a:off x="0" y="-1"/>
            <a:ext cx="1219835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p>
            <a:pPr lvl="0"/>
            <a:r>
              <a:rPr lang="en-US" noProof="0" dirty="0"/>
              <a:t>Click to edit Master title style</a:t>
            </a:r>
          </a:p>
        </p:txBody>
      </p:sp>
      <p:sp>
        <p:nvSpPr>
          <p:cNvPr id="3079" name="cdtRectangle 116 Id3079"/>
          <p:cNvSpPr>
            <a:spLocks noGrp="1" noChangeArrowheads="1"/>
          </p:cNvSpPr>
          <p:nvPr>
            <p:ph type="body" idx="1"/>
            <p:custDataLst>
              <p:tags r:id="rId36"/>
            </p:custDataLst>
          </p:nvPr>
        </p:nvSpPr>
        <p:spPr bwMode="auto">
          <a:xfrm>
            <a:off x="627063" y="1443037"/>
            <a:ext cx="8208962" cy="475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3072" name="cdtMasterTags_CL1 Id3072"/>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5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5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5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cdtText Box 133 Id16"/>
          <p:cNvSpPr txBox="1">
            <a:spLocks noChangeArrowheads="1"/>
          </p:cNvSpPr>
          <p:nvPr>
            <p:custDataLst>
              <p:tags r:id="rId60"/>
            </p:custDataLst>
          </p:nvPr>
        </p:nvSpPr>
        <p:spPr bwMode="auto">
          <a:xfrm>
            <a:off x="0" y="6453420"/>
            <a:ext cx="12198350" cy="396875"/>
          </a:xfrm>
          <a:prstGeom prst="rect">
            <a:avLst/>
          </a:prstGeom>
          <a:noFill/>
          <a:ln w="9525">
            <a:noFill/>
            <a:miter lim="800000"/>
            <a:headEnd/>
            <a:tailEnd/>
          </a:ln>
          <a:effectLst/>
        </p:spPr>
        <p:txBody>
          <a:bodyPr lIns="626400" tIns="144000" rIns="3211200" bIns="0" anchor="ctr"/>
          <a:lstStyle/>
          <a:p>
            <a:r>
              <a:rPr lang="en-US" sz="1000" b="1" noProof="0" dirty="0">
                <a:solidFill>
                  <a:srgbClr val="879BAA"/>
                </a:solidFill>
              </a:rPr>
              <a:t>Unrestricted © Siemens AG 2020</a:t>
            </a:r>
          </a:p>
        </p:txBody>
      </p:sp>
      <p:grpSp>
        <p:nvGrpSpPr>
          <p:cNvPr id="67" name="Gruppieren 66"/>
          <p:cNvGrpSpPr/>
          <p:nvPr/>
        </p:nvGrpSpPr>
        <p:grpSpPr>
          <a:xfrm>
            <a:off x="-216000" y="-216000"/>
            <a:ext cx="12628800" cy="7290000"/>
            <a:chOff x="-216000" y="-216000"/>
            <a:chExt cx="12628800" cy="7290000"/>
          </a:xfrm>
        </p:grpSpPr>
        <p:cxnSp>
          <p:nvCxnSpPr>
            <p:cNvPr id="68" name="Gerade Verbindung 67"/>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110" name="Siemens logo"/>
          <p:cNvGrpSpPr>
            <a:grpSpLocks noChangeAspect="1"/>
          </p:cNvGrpSpPr>
          <p:nvPr userDrawn="1"/>
        </p:nvGrpSpPr>
        <p:grpSpPr bwMode="auto">
          <a:xfrm>
            <a:off x="10131623" y="550863"/>
            <a:ext cx="1481138" cy="234950"/>
            <a:chOff x="6162" y="347"/>
            <a:chExt cx="933" cy="148"/>
          </a:xfrm>
        </p:grpSpPr>
        <p:sp>
          <p:nvSpPr>
            <p:cNvPr id="111"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6"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8" r:id="rId3"/>
    <p:sldLayoutId id="2147483709" r:id="rId4"/>
    <p:sldLayoutId id="2147483710" r:id="rId5"/>
    <p:sldLayoutId id="2147483711" r:id="rId6"/>
    <p:sldLayoutId id="2147483703" r:id="rId7"/>
    <p:sldLayoutId id="2147483679" r:id="rId8"/>
    <p:sldLayoutId id="2147483695" r:id="rId9"/>
    <p:sldLayoutId id="2147483705" r:id="rId10"/>
    <p:sldLayoutId id="2147483706" r:id="rId11"/>
    <p:sldLayoutId id="2147483713" r:id="rId12"/>
    <p:sldLayoutId id="2147483712" r:id="rId13"/>
    <p:sldLayoutId id="2147483670" r:id="rId14"/>
    <p:sldLayoutId id="2147483692" r:id="rId15"/>
    <p:sldLayoutId id="2147483696" r:id="rId16"/>
    <p:sldLayoutId id="2147483707" r:id="rId17"/>
    <p:sldLayoutId id="2147483715" r:id="rId18"/>
    <p:sldLayoutId id="2147483683" r:id="rId19"/>
    <p:sldLayoutId id="2147483681" r:id="rId20"/>
    <p:sldLayoutId id="2147483697" r:id="rId21"/>
    <p:sldLayoutId id="2147483691" r:id="rId22"/>
    <p:sldLayoutId id="2147483693" r:id="rId23"/>
    <p:sldLayoutId id="2147483684" r:id="rId24"/>
    <p:sldLayoutId id="2147483685" r:id="rId25"/>
    <p:sldLayoutId id="2147483694" r:id="rId26"/>
    <p:sldLayoutId id="2147483686" r:id="rId27"/>
    <p:sldLayoutId id="2147483688" r:id="rId28"/>
    <p:sldLayoutId id="2147483704" r:id="rId29"/>
    <p:sldLayoutId id="2147483716" r:id="rId30"/>
  </p:sldLayoutIdLst>
  <p:hf sldNum="0" hdr="0" ftr="0"/>
  <p:txStyles>
    <p:titleStyle>
      <a:lvl1pPr algn="l" rtl="0" eaLnBrk="1" fontAlgn="base" hangingPunct="1">
        <a:spcBef>
          <a:spcPct val="0"/>
        </a:spcBef>
        <a:spcAft>
          <a:spcPct val="0"/>
        </a:spcAft>
        <a:defRPr sz="2200"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11.xml"/><Relationship Id="rId7" Type="http://schemas.openxmlformats.org/officeDocument/2006/relationships/oleObject" Target="../embeddings/oleObject6.bin"/><Relationship Id="rId2" Type="http://schemas.openxmlformats.org/officeDocument/2006/relationships/tags" Target="../tags/tag110.xml"/><Relationship Id="rId1" Type="http://schemas.openxmlformats.org/officeDocument/2006/relationships/vmlDrawing" Target="../drawings/vmlDrawing6.vml"/><Relationship Id="rId6" Type="http://schemas.openxmlformats.org/officeDocument/2006/relationships/notesSlide" Target="../notesSlides/notesSlide9.xml"/><Relationship Id="rId11" Type="http://schemas.openxmlformats.org/officeDocument/2006/relationships/image" Target="../media/image12.svg"/><Relationship Id="rId5" Type="http://schemas.openxmlformats.org/officeDocument/2006/relationships/slideLayout" Target="../slideLayouts/slideLayout9.xml"/><Relationship Id="rId10" Type="http://schemas.openxmlformats.org/officeDocument/2006/relationships/image" Target="../media/image11.png"/><Relationship Id="rId4" Type="http://schemas.openxmlformats.org/officeDocument/2006/relationships/tags" Target="../tags/tag112.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1.xml"/><Relationship Id="rId4" Type="http://schemas.openxmlformats.org/officeDocument/2006/relationships/slideLayout" Target="../slideLayouts/slideLayout9.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2.xml"/><Relationship Id="rId4" Type="http://schemas.openxmlformats.org/officeDocument/2006/relationships/slideLayout" Target="../slideLayouts/slideLayout9.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3.xml"/><Relationship Id="rId4"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12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2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9.xml"/><Relationship Id="rId18" Type="http://schemas.openxmlformats.org/officeDocument/2006/relationships/slide" Target="slide15.xml"/><Relationship Id="rId3" Type="http://schemas.openxmlformats.org/officeDocument/2006/relationships/tags" Target="../tags/tag95.xml"/><Relationship Id="rId21" Type="http://schemas.openxmlformats.org/officeDocument/2006/relationships/slide" Target="slide4.xml"/><Relationship Id="rId7" Type="http://schemas.openxmlformats.org/officeDocument/2006/relationships/slide" Target="slide19.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tags" Target="../tags/tag94.xml"/><Relationship Id="rId16" Type="http://schemas.openxmlformats.org/officeDocument/2006/relationships/slide" Target="slide12.xml"/><Relationship Id="rId20" Type="http://schemas.openxmlformats.org/officeDocument/2006/relationships/slide" Target="slide17.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slide" Target="slide7.xml"/><Relationship Id="rId5" Type="http://schemas.openxmlformats.org/officeDocument/2006/relationships/oleObject" Target="../embeddings/oleObject2.bin"/><Relationship Id="rId15" Type="http://schemas.openxmlformats.org/officeDocument/2006/relationships/slide" Target="slide11.xml"/><Relationship Id="rId10" Type="http://schemas.openxmlformats.org/officeDocument/2006/relationships/slide" Target="slide22.xml"/><Relationship Id="rId19" Type="http://schemas.openxmlformats.org/officeDocument/2006/relationships/slide" Target="slide16.xml"/><Relationship Id="rId4" Type="http://schemas.openxmlformats.org/officeDocument/2006/relationships/slideLayout" Target="../slideLayouts/slideLayout9.xml"/><Relationship Id="rId9" Type="http://schemas.openxmlformats.org/officeDocument/2006/relationships/slide" Target="slide21.xml"/><Relationship Id="rId14" Type="http://schemas.openxmlformats.org/officeDocument/2006/relationships/slide" Target="slide10.xml"/><Relationship Id="rId22"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2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2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126.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6.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98.xml"/><Relationship Id="rId7" Type="http://schemas.openxmlformats.org/officeDocument/2006/relationships/oleObject" Target="../embeddings/oleObject3.bin"/><Relationship Id="rId2" Type="http://schemas.openxmlformats.org/officeDocument/2006/relationships/tags" Target="../tags/tag97.xml"/><Relationship Id="rId1" Type="http://schemas.openxmlformats.org/officeDocument/2006/relationships/vmlDrawing" Target="../drawings/vmlDrawing3.vml"/><Relationship Id="rId6" Type="http://schemas.openxmlformats.org/officeDocument/2006/relationships/notesSlide" Target="../notesSlides/notesSlide3.xml"/><Relationship Id="rId5" Type="http://schemas.openxmlformats.org/officeDocument/2006/relationships/slideLayout" Target="../slideLayouts/slideLayout9.xml"/><Relationship Id="rId10" Type="http://schemas.openxmlformats.org/officeDocument/2006/relationships/image" Target="../media/image6.png"/><Relationship Id="rId4" Type="http://schemas.openxmlformats.org/officeDocument/2006/relationships/tags" Target="../tags/tag99.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01.xml"/><Relationship Id="rId7" Type="http://schemas.openxmlformats.org/officeDocument/2006/relationships/oleObject" Target="../embeddings/oleObject4.bin"/><Relationship Id="rId2" Type="http://schemas.openxmlformats.org/officeDocument/2006/relationships/tags" Target="../tags/tag100.xml"/><Relationship Id="rId1" Type="http://schemas.openxmlformats.org/officeDocument/2006/relationships/vmlDrawing" Target="../drawings/vmlDrawing4.vml"/><Relationship Id="rId6" Type="http://schemas.openxmlformats.org/officeDocument/2006/relationships/notesSlide" Target="../notesSlides/notesSlide4.xml"/><Relationship Id="rId11" Type="http://schemas.openxmlformats.org/officeDocument/2006/relationships/image" Target="../media/image9.png"/><Relationship Id="rId5" Type="http://schemas.openxmlformats.org/officeDocument/2006/relationships/slideLayout" Target="../slideLayouts/slideLayout9.xml"/><Relationship Id="rId10" Type="http://schemas.openxmlformats.org/officeDocument/2006/relationships/image" Target="../media/image8.png"/><Relationship Id="rId4" Type="http://schemas.openxmlformats.org/officeDocument/2006/relationships/tags" Target="../tags/tag10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0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0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0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07.xml"/><Relationship Id="rId7" Type="http://schemas.openxmlformats.org/officeDocument/2006/relationships/notesSlide" Target="../notesSlides/notesSlide8.xml"/><Relationship Id="rId2" Type="http://schemas.openxmlformats.org/officeDocument/2006/relationships/tags" Target="../tags/tag106.xml"/><Relationship Id="rId1" Type="http://schemas.openxmlformats.org/officeDocument/2006/relationships/vmlDrawing" Target="../drawings/vmlDrawing5.vml"/><Relationship Id="rId6" Type="http://schemas.openxmlformats.org/officeDocument/2006/relationships/slideLayout" Target="../slideLayouts/slideLayout9.xml"/><Relationship Id="rId5" Type="http://schemas.openxmlformats.org/officeDocument/2006/relationships/tags" Target="../tags/tag109.xml"/><Relationship Id="rId10" Type="http://schemas.openxmlformats.org/officeDocument/2006/relationships/image" Target="../media/image10.PNG"/><Relationship Id="rId4" Type="http://schemas.openxmlformats.org/officeDocument/2006/relationships/tags" Target="../tags/tag108.xml"/><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7063" y="3717040"/>
            <a:ext cx="5400000" cy="2155648"/>
          </a:xfrm>
          <a:solidFill>
            <a:srgbClr val="BECDD7">
              <a:alpha val="81000"/>
            </a:srgbClr>
          </a:solidFill>
        </p:spPr>
        <p:txBody>
          <a:bodyPr anchor="t" anchorCtr="0"/>
          <a:lstStyle/>
          <a:p>
            <a:pPr>
              <a:spcBef>
                <a:spcPts val="1200"/>
              </a:spcBef>
            </a:pPr>
            <a:r>
              <a:rPr lang="en-US" sz="4000" noProof="0" dirty="0"/>
              <a:t>Spares on Web </a:t>
            </a:r>
            <a:br>
              <a:rPr lang="en-US" sz="4000" noProof="0" dirty="0"/>
            </a:br>
            <a:r>
              <a:rPr lang="en-US" sz="4000" noProof="0" dirty="0"/>
              <a:t>SoW </a:t>
            </a:r>
            <a:br>
              <a:rPr lang="en-US" sz="4000" noProof="0" dirty="0"/>
            </a:br>
            <a:r>
              <a:rPr lang="en-US" sz="4000" noProof="0" dirty="0"/>
              <a:t>Manual</a:t>
            </a:r>
            <a:endParaRPr lang="en-US" sz="2000" b="0" noProof="0" dirty="0"/>
          </a:p>
        </p:txBody>
      </p:sp>
      <p:sp>
        <p:nvSpPr>
          <p:cNvPr id="9" name="Textplatzhalter 8"/>
          <p:cNvSpPr>
            <a:spLocks noGrp="1"/>
          </p:cNvSpPr>
          <p:nvPr>
            <p:ph type="body" sz="quarter" idx="12"/>
          </p:nvPr>
        </p:nvSpPr>
        <p:spPr>
          <a:xfrm>
            <a:off x="627063" y="5907600"/>
            <a:ext cx="5400000" cy="324000"/>
          </a:xfrm>
          <a:solidFill>
            <a:schemeClr val="bg1">
              <a:alpha val="95000"/>
            </a:schemeClr>
          </a:solidFill>
        </p:spPr>
        <p:txBody>
          <a:bodyPr/>
          <a:lstStyle/>
          <a:p>
            <a:r>
              <a:rPr lang="en-US" noProof="0" dirty="0"/>
              <a:t>siemens.com/sow</a:t>
            </a:r>
          </a:p>
        </p:txBody>
      </p:sp>
      <p:sp>
        <p:nvSpPr>
          <p:cNvPr id="10" name="Textplatzhalter 9"/>
          <p:cNvSpPr>
            <a:spLocks noGrp="1"/>
          </p:cNvSpPr>
          <p:nvPr>
            <p:ph type="body" sz="quarter" idx="13"/>
          </p:nvPr>
        </p:nvSpPr>
        <p:spPr/>
        <p:txBody>
          <a:bodyPr/>
          <a:lstStyle/>
          <a:p>
            <a:r>
              <a:rPr lang="en-US" dirty="0" err="1"/>
              <a:t>Unres</a:t>
            </a:r>
            <a:r>
              <a:rPr lang="en-US" noProof="0" dirty="0" err="1"/>
              <a:t>tricted</a:t>
            </a:r>
            <a:r>
              <a:rPr lang="en-US" noProof="0" dirty="0"/>
              <a:t> © Siemens 2020</a:t>
            </a:r>
          </a:p>
        </p:txBody>
      </p:sp>
    </p:spTree>
    <p:custDataLst>
      <p:tags r:id="rId1"/>
    </p:custDataLst>
    <p:extLst>
      <p:ext uri="{BB962C8B-B14F-4D97-AF65-F5344CB8AC3E}">
        <p14:creationId xmlns:p14="http://schemas.microsoft.com/office/powerpoint/2010/main" val="384591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1F639BA-615B-4CAB-8E9B-FE319E8F0F40}"/>
              </a:ext>
            </a:extLst>
          </p:cNvPr>
          <p:cNvGraphicFramePr>
            <a:graphicFrameLocks noChangeAspect="1"/>
          </p:cNvGraphicFramePr>
          <p:nvPr>
            <p:custDataLst>
              <p:tags r:id="rId3"/>
            </p:custDataLst>
            <p:extLst>
              <p:ext uri="{D42A27DB-BD31-4B8C-83A1-F6EECF244321}">
                <p14:modId xmlns:p14="http://schemas.microsoft.com/office/powerpoint/2010/main" val="1132526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5" name="think-cell Folie" r:id="rId7" imgW="401" imgH="398" progId="TCLayout.ActiveDocument.1">
                  <p:embed/>
                </p:oleObj>
              </mc:Choice>
              <mc:Fallback>
                <p:oleObj name="think-cell Folie" r:id="rId7" imgW="401" imgH="398"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F9A63D4-0FAC-4F15-984A-6531930E581F}"/>
              </a:ext>
            </a:extLst>
          </p:cNvPr>
          <p:cNvSpPr/>
          <p:nvPr>
            <p:custDataLst>
              <p:tags r:id="rId4"/>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400" b="1" dirty="0">
              <a:solidFill>
                <a:schemeClr val="tx1"/>
              </a:solidFill>
              <a:ea typeface="+mj-ea"/>
              <a:cs typeface="Arial" panose="020B0604020202020204" pitchFamily="34" charset="0"/>
              <a:sym typeface="Arial" panose="020B0604020202020204" pitchFamily="34" charset="0"/>
            </a:endParaRPr>
          </a:p>
        </p:txBody>
      </p:sp>
      <p:sp>
        <p:nvSpPr>
          <p:cNvPr id="17" name="Rechteck 16">
            <a:extLst>
              <a:ext uri="{FF2B5EF4-FFF2-40B4-BE49-F238E27FC236}">
                <a16:creationId xmlns:a16="http://schemas.microsoft.com/office/drawing/2014/main" id="{3F7D1095-D82C-4BC5-B438-9D085A476D24}"/>
              </a:ext>
            </a:extLst>
          </p:cNvPr>
          <p:cNvSpPr/>
          <p:nvPr/>
        </p:nvSpPr>
        <p:spPr bwMode="auto">
          <a:xfrm>
            <a:off x="33917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3" name="Grafik 22">
            <a:extLst>
              <a:ext uri="{FF2B5EF4-FFF2-40B4-BE49-F238E27FC236}">
                <a16:creationId xmlns:a16="http://schemas.microsoft.com/office/drawing/2014/main" id="{7D1B4AA1-E91B-4F02-92BD-EBA464D6F8DA}"/>
              </a:ext>
            </a:extLst>
          </p:cNvPr>
          <p:cNvPicPr>
            <a:picLocks noChangeAspect="1"/>
          </p:cNvPicPr>
          <p:nvPr/>
        </p:nvPicPr>
        <p:blipFill>
          <a:blip r:embed="rId9"/>
          <a:stretch>
            <a:fillRect/>
          </a:stretch>
        </p:blipFill>
        <p:spPr>
          <a:xfrm>
            <a:off x="537585" y="1426245"/>
            <a:ext cx="11268000" cy="4895017"/>
          </a:xfrm>
          <a:prstGeom prst="rect">
            <a:avLst/>
          </a:prstGeom>
        </p:spPr>
      </p:pic>
      <p:sp>
        <p:nvSpPr>
          <p:cNvPr id="8" name="Titel 7">
            <a:extLst>
              <a:ext uri="{FF2B5EF4-FFF2-40B4-BE49-F238E27FC236}">
                <a16:creationId xmlns:a16="http://schemas.microsoft.com/office/drawing/2014/main" id="{74781672-A8F0-4C5B-815C-5D6A5F48014C}"/>
              </a:ext>
            </a:extLst>
          </p:cNvPr>
          <p:cNvSpPr>
            <a:spLocks noGrp="1"/>
          </p:cNvSpPr>
          <p:nvPr>
            <p:ph type="title"/>
          </p:nvPr>
        </p:nvSpPr>
        <p:spPr/>
        <p:txBody>
          <a:bodyPr/>
          <a:lstStyle/>
          <a:p>
            <a:r>
              <a:rPr lang="de-DE" sz="2400" dirty="0"/>
              <a:t>Single Search in </a:t>
            </a:r>
            <a:r>
              <a:rPr lang="de-DE" sz="2400" dirty="0" err="1"/>
              <a:t>detail</a:t>
            </a:r>
            <a:r>
              <a:rPr lang="de-DE" sz="2400" dirty="0"/>
              <a:t>  – with </a:t>
            </a:r>
            <a:r>
              <a:rPr lang="de-DE" sz="2400" dirty="0" err="1"/>
              <a:t>article</a:t>
            </a:r>
            <a:r>
              <a:rPr lang="de-DE" sz="2400" dirty="0"/>
              <a:t> </a:t>
            </a:r>
            <a:r>
              <a:rPr lang="de-DE" sz="2400" dirty="0" err="1"/>
              <a:t>number</a:t>
            </a:r>
            <a:r>
              <a:rPr lang="de-DE" sz="2400" dirty="0"/>
              <a:t> and </a:t>
            </a:r>
            <a:r>
              <a:rPr lang="de-DE" sz="2400" dirty="0" err="1"/>
              <a:t>options</a:t>
            </a:r>
            <a:br>
              <a:rPr lang="de-DE" sz="3200" dirty="0">
                <a:solidFill>
                  <a:srgbClr val="32A0A0"/>
                </a:solidFill>
                <a:effectLst>
                  <a:outerShdw blurRad="38100" dist="38100" dir="2700000" algn="tl">
                    <a:srgbClr val="000000">
                      <a:alpha val="43137"/>
                    </a:srgbClr>
                  </a:outerShdw>
                </a:effectLst>
              </a:rPr>
            </a:br>
            <a:br>
              <a:rPr lang="de-DE" dirty="0"/>
            </a:br>
            <a:br>
              <a:rPr lang="de-DE" dirty="0">
                <a:solidFill>
                  <a:schemeClr val="tx1"/>
                </a:solidFill>
              </a:rPr>
            </a:br>
            <a:endParaRPr lang="de-DE" dirty="0"/>
          </a:p>
        </p:txBody>
      </p:sp>
      <p:sp>
        <p:nvSpPr>
          <p:cNvPr id="18" name="Pfeil: nach links 17">
            <a:extLst>
              <a:ext uri="{FF2B5EF4-FFF2-40B4-BE49-F238E27FC236}">
                <a16:creationId xmlns:a16="http://schemas.microsoft.com/office/drawing/2014/main" id="{99959ED6-4244-41A3-8B9B-D331ED218C33}"/>
              </a:ext>
            </a:extLst>
          </p:cNvPr>
          <p:cNvSpPr/>
          <p:nvPr/>
        </p:nvSpPr>
        <p:spPr bwMode="auto">
          <a:xfrm>
            <a:off x="5955155" y="3525140"/>
            <a:ext cx="1807163" cy="360050"/>
          </a:xfrm>
          <a:prstGeom prst="leftArrow">
            <a:avLst/>
          </a:prstGeom>
          <a:solidFill>
            <a:srgbClr val="32A0A0"/>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0" name="Pfeil: nach links 19">
            <a:extLst>
              <a:ext uri="{FF2B5EF4-FFF2-40B4-BE49-F238E27FC236}">
                <a16:creationId xmlns:a16="http://schemas.microsoft.com/office/drawing/2014/main" id="{0456F8A7-0DB8-46C2-8C19-6310602DCF05}"/>
              </a:ext>
            </a:extLst>
          </p:cNvPr>
          <p:cNvSpPr/>
          <p:nvPr/>
        </p:nvSpPr>
        <p:spPr bwMode="auto">
          <a:xfrm>
            <a:off x="6877269" y="4688227"/>
            <a:ext cx="1526226" cy="360050"/>
          </a:xfrm>
          <a:prstGeom prst="leftArrow">
            <a:avLst/>
          </a:prstGeom>
          <a:solidFill>
            <a:srgbClr val="32A0A0"/>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1" name="Rechteck 20">
            <a:extLst>
              <a:ext uri="{FF2B5EF4-FFF2-40B4-BE49-F238E27FC236}">
                <a16:creationId xmlns:a16="http://schemas.microsoft.com/office/drawing/2014/main" id="{07075F63-4CF9-48CC-81F0-4B388C40C86F}"/>
              </a:ext>
            </a:extLst>
          </p:cNvPr>
          <p:cNvSpPr/>
          <p:nvPr/>
        </p:nvSpPr>
        <p:spPr bwMode="auto">
          <a:xfrm>
            <a:off x="1084033" y="2769779"/>
            <a:ext cx="1045018" cy="451093"/>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2" name="Rechteck 21">
            <a:extLst>
              <a:ext uri="{FF2B5EF4-FFF2-40B4-BE49-F238E27FC236}">
                <a16:creationId xmlns:a16="http://schemas.microsoft.com/office/drawing/2014/main" id="{0E747357-CFA0-4EB1-9FFE-8AF7ADD63EED}"/>
              </a:ext>
            </a:extLst>
          </p:cNvPr>
          <p:cNvSpPr/>
          <p:nvPr/>
        </p:nvSpPr>
        <p:spPr bwMode="auto">
          <a:xfrm>
            <a:off x="3261815" y="5190577"/>
            <a:ext cx="973301" cy="505326"/>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0" name="Rechteck 9">
            <a:extLst>
              <a:ext uri="{FF2B5EF4-FFF2-40B4-BE49-F238E27FC236}">
                <a16:creationId xmlns:a16="http://schemas.microsoft.com/office/drawing/2014/main" id="{91011B9F-4DA4-4FD9-8EBC-9D3B78885242}"/>
              </a:ext>
            </a:extLst>
          </p:cNvPr>
          <p:cNvSpPr/>
          <p:nvPr/>
        </p:nvSpPr>
        <p:spPr bwMode="auto">
          <a:xfrm>
            <a:off x="7758077" y="5369284"/>
            <a:ext cx="3813858" cy="951978"/>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rPr>
              <a:t>Deviations between the result list based on product number with option in comparison to the result list of devices already delivered can occur due to different product statuses.</a:t>
            </a:r>
            <a:endParaRPr lang="de-DE" sz="1400" dirty="0">
              <a:solidFill>
                <a:schemeClr val="bg1"/>
              </a:solidFill>
            </a:endParaRPr>
          </a:p>
        </p:txBody>
      </p:sp>
      <p:pic>
        <p:nvPicPr>
          <p:cNvPr id="11" name="Grafik 10" descr="Informationen">
            <a:extLst>
              <a:ext uri="{FF2B5EF4-FFF2-40B4-BE49-F238E27FC236}">
                <a16:creationId xmlns:a16="http://schemas.microsoft.com/office/drawing/2014/main" id="{5BE317E8-2CCE-4319-B2EA-EFB476C0A3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44472" y="5388073"/>
            <a:ext cx="914400" cy="914400"/>
          </a:xfrm>
          <a:prstGeom prst="rect">
            <a:avLst/>
          </a:prstGeom>
        </p:spPr>
      </p:pic>
      <p:sp>
        <p:nvSpPr>
          <p:cNvPr id="19" name="Rechteck 18">
            <a:extLst>
              <a:ext uri="{FF2B5EF4-FFF2-40B4-BE49-F238E27FC236}">
                <a16:creationId xmlns:a16="http://schemas.microsoft.com/office/drawing/2014/main" id="{441F8B2A-E23F-45F6-9B39-5808EBFA8EAC}"/>
              </a:ext>
            </a:extLst>
          </p:cNvPr>
          <p:cNvSpPr/>
          <p:nvPr/>
        </p:nvSpPr>
        <p:spPr bwMode="auto">
          <a:xfrm>
            <a:off x="7758077" y="3332860"/>
            <a:ext cx="3813858" cy="1857717"/>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rPr>
              <a:t>The Single-search can also be used with article numbers and options. Options complete the Material number by further configuration details.  Options need to be entered in the right syntax separated by”+”. </a:t>
            </a:r>
          </a:p>
          <a:p>
            <a:endParaRPr lang="en-US" sz="1400" dirty="0">
              <a:solidFill>
                <a:schemeClr val="bg1"/>
              </a:solidFill>
            </a:endParaRPr>
          </a:p>
        </p:txBody>
      </p:sp>
    </p:spTree>
    <p:custDataLst>
      <p:tags r:id="rId2"/>
    </p:custDataLst>
    <p:extLst>
      <p:ext uri="{BB962C8B-B14F-4D97-AF65-F5344CB8AC3E}">
        <p14:creationId xmlns:p14="http://schemas.microsoft.com/office/powerpoint/2010/main" val="143144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ECF6BF0C-C57B-40DD-A375-DD20CC884C00}"/>
              </a:ext>
            </a:extLst>
          </p:cNvPr>
          <p:cNvSpPr/>
          <p:nvPr/>
        </p:nvSpPr>
        <p:spPr bwMode="auto">
          <a:xfrm>
            <a:off x="33917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a:extLst>
              <a:ext uri="{FF2B5EF4-FFF2-40B4-BE49-F238E27FC236}">
                <a16:creationId xmlns:a16="http://schemas.microsoft.com/office/drawing/2014/main" id="{F8DFFF05-2C56-439F-96D1-780854930F20}"/>
              </a:ext>
            </a:extLst>
          </p:cNvPr>
          <p:cNvSpPr>
            <a:spLocks noGrp="1"/>
          </p:cNvSpPr>
          <p:nvPr>
            <p:ph type="title"/>
          </p:nvPr>
        </p:nvSpPr>
        <p:spPr/>
        <p:txBody>
          <a:bodyPr/>
          <a:lstStyle/>
          <a:p>
            <a:r>
              <a:rPr lang="de-DE" sz="2400" dirty="0"/>
              <a:t>Search Options – Multi Search</a:t>
            </a:r>
          </a:p>
        </p:txBody>
      </p:sp>
      <p:pic>
        <p:nvPicPr>
          <p:cNvPr id="10" name="Grafik 9">
            <a:extLst>
              <a:ext uri="{FF2B5EF4-FFF2-40B4-BE49-F238E27FC236}">
                <a16:creationId xmlns:a16="http://schemas.microsoft.com/office/drawing/2014/main" id="{1AED08A4-0036-430B-942A-EAFB92BDEB8C}"/>
              </a:ext>
            </a:extLst>
          </p:cNvPr>
          <p:cNvPicPr>
            <a:picLocks noChangeAspect="1"/>
          </p:cNvPicPr>
          <p:nvPr/>
        </p:nvPicPr>
        <p:blipFill>
          <a:blip r:embed="rId2"/>
          <a:stretch>
            <a:fillRect/>
          </a:stretch>
        </p:blipFill>
        <p:spPr>
          <a:xfrm>
            <a:off x="536932" y="1407862"/>
            <a:ext cx="11269306" cy="3821387"/>
          </a:xfrm>
          <a:prstGeom prst="rect">
            <a:avLst/>
          </a:prstGeom>
        </p:spPr>
      </p:pic>
      <p:sp>
        <p:nvSpPr>
          <p:cNvPr id="6" name="Rechteck 5">
            <a:extLst>
              <a:ext uri="{FF2B5EF4-FFF2-40B4-BE49-F238E27FC236}">
                <a16:creationId xmlns:a16="http://schemas.microsoft.com/office/drawing/2014/main" id="{9F24A4ED-5111-4873-9FA4-F72BFE12633C}"/>
              </a:ext>
            </a:extLst>
          </p:cNvPr>
          <p:cNvSpPr/>
          <p:nvPr/>
        </p:nvSpPr>
        <p:spPr bwMode="auto">
          <a:xfrm>
            <a:off x="5201363" y="2060810"/>
            <a:ext cx="6802632" cy="1368190"/>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b="1" dirty="0">
                <a:solidFill>
                  <a:schemeClr val="bg1"/>
                </a:solidFill>
                <a:ea typeface="ＭＳ Ｐゴシック" panose="020B0600070205080204" pitchFamily="34" charset="-128"/>
                <a:sym typeface="Arial" panose="020B0604020202020204" pitchFamily="34" charset="0"/>
              </a:rPr>
              <a:t>After logging in, various input windows are available for entering search criteria:</a:t>
            </a:r>
          </a:p>
          <a:p>
            <a:pPr marL="171450" indent="-171450">
              <a:buFont typeface="Arial" panose="020B0604020202020204" pitchFamily="34" charset="0"/>
              <a:buChar char="•"/>
            </a:pPr>
            <a:r>
              <a:rPr lang="en-US" sz="1400" b="1" dirty="0">
                <a:solidFill>
                  <a:schemeClr val="bg1"/>
                </a:solidFill>
                <a:ea typeface="ＭＳ Ｐゴシック" panose="020B0600070205080204" pitchFamily="34" charset="-128"/>
                <a:sym typeface="Arial" panose="020B0604020202020204" pitchFamily="34" charset="0"/>
              </a:rPr>
              <a:t>Multi-search </a:t>
            </a:r>
            <a:r>
              <a:rPr lang="en-US" sz="1400" dirty="0">
                <a:solidFill>
                  <a:schemeClr val="bg1"/>
                </a:solidFill>
                <a:ea typeface="ＭＳ Ｐゴシック" panose="020B0600070205080204" pitchFamily="34" charset="-128"/>
                <a:sym typeface="Arial" panose="020B0604020202020204" pitchFamily="34" charset="0"/>
              </a:rPr>
              <a:t>allows you to enter search criteria for several products and systems. </a:t>
            </a:r>
          </a:p>
        </p:txBody>
      </p:sp>
      <p:sp>
        <p:nvSpPr>
          <p:cNvPr id="11" name="Rechteck 10">
            <a:extLst>
              <a:ext uri="{FF2B5EF4-FFF2-40B4-BE49-F238E27FC236}">
                <a16:creationId xmlns:a16="http://schemas.microsoft.com/office/drawing/2014/main" id="{812C0F98-3041-42F7-8B2A-0C6B5CDE4088}"/>
              </a:ext>
            </a:extLst>
          </p:cNvPr>
          <p:cNvSpPr/>
          <p:nvPr/>
        </p:nvSpPr>
        <p:spPr bwMode="auto">
          <a:xfrm>
            <a:off x="2138625" y="2896555"/>
            <a:ext cx="1000360" cy="532445"/>
          </a:xfrm>
          <a:prstGeom prst="rect">
            <a:avLst/>
          </a:prstGeom>
          <a:noFill/>
          <a:ln w="53975">
            <a:solidFill>
              <a:srgbClr val="41AAAA"/>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dirty="0">
              <a:solidFill>
                <a:schemeClr val="tx1"/>
              </a:solidFill>
              <a:latin typeface="+mn-lt"/>
              <a:ea typeface="Arial Unicode MS" panose="020B0604020202020204" pitchFamily="34" charset="-128"/>
              <a:cs typeface="Arial Unicode MS" panose="020B0604020202020204" pitchFamily="34" charset="-128"/>
            </a:endParaRPr>
          </a:p>
        </p:txBody>
      </p:sp>
      <p:sp>
        <p:nvSpPr>
          <p:cNvPr id="7" name="Rechteck 6">
            <a:extLst>
              <a:ext uri="{FF2B5EF4-FFF2-40B4-BE49-F238E27FC236}">
                <a16:creationId xmlns:a16="http://schemas.microsoft.com/office/drawing/2014/main" id="{336784B6-D235-4DAB-AC06-66B16744DC40}"/>
              </a:ext>
            </a:extLst>
          </p:cNvPr>
          <p:cNvSpPr/>
          <p:nvPr/>
        </p:nvSpPr>
        <p:spPr bwMode="auto">
          <a:xfrm>
            <a:off x="5739125" y="5229249"/>
            <a:ext cx="4466610" cy="808122"/>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ea typeface="ＭＳ Ｐゴシック" panose="020B0600070205080204" pitchFamily="34" charset="-128"/>
                <a:sym typeface="Wingdings" panose="05000000000000000000" pitchFamily="2" charset="2"/>
              </a:rPr>
              <a:t> </a:t>
            </a:r>
            <a:r>
              <a:rPr lang="en-US" sz="1400" dirty="0">
                <a:solidFill>
                  <a:schemeClr val="bg1"/>
                </a:solidFill>
                <a:ea typeface="ＭＳ Ｐゴシック" panose="020B0600070205080204" pitchFamily="34" charset="-128"/>
                <a:sym typeface="Arial" panose="020B0604020202020204" pitchFamily="34" charset="0"/>
              </a:rPr>
              <a:t>The search result is displayed in a list view.</a:t>
            </a:r>
          </a:p>
          <a:p>
            <a:r>
              <a:rPr lang="en-US" sz="1400" dirty="0">
                <a:solidFill>
                  <a:schemeClr val="bg1"/>
                </a:solidFill>
                <a:ea typeface="ＭＳ Ｐゴシック" panose="020B0600070205080204" pitchFamily="34" charset="-128"/>
                <a:sym typeface="Wingdings" panose="05000000000000000000" pitchFamily="2" charset="2"/>
              </a:rPr>
              <a:t></a:t>
            </a:r>
            <a:r>
              <a:rPr lang="en-US" sz="1400" dirty="0">
                <a:solidFill>
                  <a:schemeClr val="bg1"/>
                </a:solidFill>
                <a:ea typeface="ＭＳ Ｐゴシック" panose="020B0600070205080204" pitchFamily="34" charset="-128"/>
                <a:sym typeface="Arial" panose="020B0604020202020204" pitchFamily="34" charset="0"/>
              </a:rPr>
              <a:t> The option for displaying the images in the result lists can be deactivated</a:t>
            </a:r>
            <a:endParaRPr lang="en-US" sz="1400" dirty="0">
              <a:solidFill>
                <a:schemeClr val="bg1"/>
              </a:solidFill>
            </a:endParaRPr>
          </a:p>
        </p:txBody>
      </p:sp>
      <p:sp>
        <p:nvSpPr>
          <p:cNvPr id="9" name="Rechteck 8">
            <a:extLst>
              <a:ext uri="{FF2B5EF4-FFF2-40B4-BE49-F238E27FC236}">
                <a16:creationId xmlns:a16="http://schemas.microsoft.com/office/drawing/2014/main" id="{1EF0D08C-9F57-4042-8B2B-B3596420EA69}"/>
              </a:ext>
            </a:extLst>
          </p:cNvPr>
          <p:cNvSpPr/>
          <p:nvPr/>
        </p:nvSpPr>
        <p:spPr bwMode="auto">
          <a:xfrm>
            <a:off x="870155" y="4513006"/>
            <a:ext cx="1548580" cy="477125"/>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2" name="Rechteck 11">
            <a:extLst>
              <a:ext uri="{FF2B5EF4-FFF2-40B4-BE49-F238E27FC236}">
                <a16:creationId xmlns:a16="http://schemas.microsoft.com/office/drawing/2014/main" id="{05EF38B8-4D98-4B63-8F00-B318D6BDCF88}"/>
              </a:ext>
            </a:extLst>
          </p:cNvPr>
          <p:cNvSpPr/>
          <p:nvPr/>
        </p:nvSpPr>
        <p:spPr bwMode="auto">
          <a:xfrm>
            <a:off x="873881" y="5223929"/>
            <a:ext cx="3759121" cy="1303328"/>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defRPr/>
            </a:pPr>
            <a:r>
              <a:rPr lang="en-US" sz="1400" dirty="0">
                <a:solidFill>
                  <a:schemeClr val="bg1"/>
                </a:solidFill>
                <a:ea typeface="ＭＳ Ｐゴシック" panose="020B0600070205080204" pitchFamily="34" charset="-128"/>
                <a:sym typeface="Arial" panose="020B0604020202020204" pitchFamily="34" charset="0"/>
              </a:rPr>
              <a:t>To save time, you can paste an list of components in one step. Ensure, that the Excel-List has the same structure: Article No., Serial Number (if relevant), Options (if relevant). Please ensure the correct syntax of the content to get a result.  </a:t>
            </a:r>
          </a:p>
        </p:txBody>
      </p:sp>
    </p:spTree>
    <p:extLst>
      <p:ext uri="{BB962C8B-B14F-4D97-AF65-F5344CB8AC3E}">
        <p14:creationId xmlns:p14="http://schemas.microsoft.com/office/powerpoint/2010/main" val="130946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DBEAF48B-325E-4F7C-A3E6-CF64750BFF7C}"/>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15" name="Grafik 14">
            <a:extLst>
              <a:ext uri="{FF2B5EF4-FFF2-40B4-BE49-F238E27FC236}">
                <a16:creationId xmlns:a16="http://schemas.microsoft.com/office/drawing/2014/main" id="{E8C7B3AE-1F84-4A5F-9803-4495AE45BE7F}"/>
              </a:ext>
            </a:extLst>
          </p:cNvPr>
          <p:cNvPicPr>
            <a:picLocks noChangeAspect="1"/>
          </p:cNvPicPr>
          <p:nvPr/>
        </p:nvPicPr>
        <p:blipFill>
          <a:blip r:embed="rId4"/>
          <a:stretch>
            <a:fillRect/>
          </a:stretch>
        </p:blipFill>
        <p:spPr>
          <a:xfrm>
            <a:off x="606368" y="1380737"/>
            <a:ext cx="10985614" cy="4973892"/>
          </a:xfrm>
          <a:prstGeom prst="rect">
            <a:avLst/>
          </a:prstGeom>
        </p:spPr>
      </p:pic>
      <p:sp>
        <p:nvSpPr>
          <p:cNvPr id="8" name="Titel 7">
            <a:extLst>
              <a:ext uri="{FF2B5EF4-FFF2-40B4-BE49-F238E27FC236}">
                <a16:creationId xmlns:a16="http://schemas.microsoft.com/office/drawing/2014/main" id="{74781672-A8F0-4C5B-815C-5D6A5F48014C}"/>
              </a:ext>
            </a:extLst>
          </p:cNvPr>
          <p:cNvSpPr>
            <a:spLocks noGrp="1"/>
          </p:cNvSpPr>
          <p:nvPr>
            <p:ph type="title"/>
          </p:nvPr>
        </p:nvSpPr>
        <p:spPr/>
        <p:txBody>
          <a:bodyPr/>
          <a:lstStyle/>
          <a:p>
            <a:r>
              <a:rPr lang="de-DE" sz="2800" dirty="0"/>
              <a:t>Search Options – Modification </a:t>
            </a:r>
            <a:r>
              <a:rPr lang="de-DE" sz="2800" dirty="0" err="1"/>
              <a:t>of</a:t>
            </a:r>
            <a:r>
              <a:rPr lang="de-DE" sz="2800" dirty="0"/>
              <a:t> EWN-Motors</a:t>
            </a:r>
            <a:br>
              <a:rPr lang="de-DE" sz="2800" dirty="0">
                <a:solidFill>
                  <a:srgbClr val="32A0A0"/>
                </a:solidFill>
                <a:effectLst>
                  <a:outerShdw blurRad="38100" dist="38100" dir="2700000" algn="tl">
                    <a:srgbClr val="000000">
                      <a:alpha val="43137"/>
                    </a:srgbClr>
                  </a:outerShdw>
                </a:effectLst>
              </a:rPr>
            </a:br>
            <a:br>
              <a:rPr lang="de-DE" dirty="0"/>
            </a:br>
            <a:br>
              <a:rPr lang="de-DE" dirty="0"/>
            </a:br>
            <a:endParaRPr lang="de-DE" dirty="0"/>
          </a:p>
        </p:txBody>
      </p:sp>
      <p:sp>
        <p:nvSpPr>
          <p:cNvPr id="16" name="Rechteck 15">
            <a:extLst>
              <a:ext uri="{FF2B5EF4-FFF2-40B4-BE49-F238E27FC236}">
                <a16:creationId xmlns:a16="http://schemas.microsoft.com/office/drawing/2014/main" id="{490F347C-1497-4AC5-BDBC-D86317EE58A7}"/>
              </a:ext>
            </a:extLst>
          </p:cNvPr>
          <p:cNvSpPr/>
          <p:nvPr/>
        </p:nvSpPr>
        <p:spPr bwMode="auto">
          <a:xfrm>
            <a:off x="3118862" y="2528022"/>
            <a:ext cx="2613197" cy="406247"/>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7" name="Rechteck 16">
            <a:extLst>
              <a:ext uri="{FF2B5EF4-FFF2-40B4-BE49-F238E27FC236}">
                <a16:creationId xmlns:a16="http://schemas.microsoft.com/office/drawing/2014/main" id="{7D15EF13-4DB5-447C-B18E-54754D25E05D}"/>
              </a:ext>
            </a:extLst>
          </p:cNvPr>
          <p:cNvSpPr/>
          <p:nvPr/>
        </p:nvSpPr>
        <p:spPr bwMode="auto">
          <a:xfrm>
            <a:off x="7515769" y="2512761"/>
            <a:ext cx="4076213" cy="2250967"/>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spcBef>
                <a:spcPts val="0"/>
              </a:spcBef>
              <a:spcAft>
                <a:spcPts val="0"/>
              </a:spcAft>
              <a:defRPr/>
            </a:pPr>
            <a:r>
              <a:rPr lang="en-US" sz="1400" dirty="0">
                <a:solidFill>
                  <a:schemeClr val="bg1"/>
                </a:solidFill>
              </a:rPr>
              <a:t>The ‘Modification of EWN Motors-Search' helps you, if you want to modify an existing motor. </a:t>
            </a:r>
          </a:p>
          <a:p>
            <a:pPr lvl="0" eaLnBrk="0" hangingPunct="0">
              <a:spcBef>
                <a:spcPts val="0"/>
              </a:spcBef>
              <a:spcAft>
                <a:spcPts val="0"/>
              </a:spcAft>
              <a:defRPr/>
            </a:pPr>
            <a:r>
              <a:rPr lang="en-US" sz="1400" dirty="0">
                <a:solidFill>
                  <a:schemeClr val="bg1"/>
                </a:solidFill>
              </a:rPr>
              <a:t>The input mask gives you the possibility to first enter the article number and possible options for the existing motor and then the article number and possible options for the desired motor. </a:t>
            </a:r>
          </a:p>
          <a:p>
            <a:pPr lvl="0" eaLnBrk="0" hangingPunct="0">
              <a:spcBef>
                <a:spcPts val="0"/>
              </a:spcBef>
              <a:spcAft>
                <a:spcPts val="0"/>
              </a:spcAft>
              <a:defRPr/>
            </a:pPr>
            <a:endParaRPr lang="en-US" sz="1400" dirty="0">
              <a:solidFill>
                <a:schemeClr val="bg1"/>
              </a:solidFill>
            </a:endParaRPr>
          </a:p>
          <a:p>
            <a:pPr lvl="0" eaLnBrk="0" hangingPunct="0">
              <a:spcBef>
                <a:spcPts val="0"/>
              </a:spcBef>
              <a:spcAft>
                <a:spcPts val="0"/>
              </a:spcAft>
              <a:defRPr/>
            </a:pPr>
            <a:r>
              <a:rPr lang="en-US" sz="1400" dirty="0">
                <a:solidFill>
                  <a:schemeClr val="bg1"/>
                </a:solidFill>
              </a:rPr>
              <a:t>As search result lists with the parts needed for the modification are shown to you. </a:t>
            </a:r>
          </a:p>
        </p:txBody>
      </p:sp>
      <p:sp>
        <p:nvSpPr>
          <p:cNvPr id="18" name="Rechteck 17">
            <a:extLst>
              <a:ext uri="{FF2B5EF4-FFF2-40B4-BE49-F238E27FC236}">
                <a16:creationId xmlns:a16="http://schemas.microsoft.com/office/drawing/2014/main" id="{3FA3AA88-27E9-490B-BFC7-84F342FC5122}"/>
              </a:ext>
            </a:extLst>
          </p:cNvPr>
          <p:cNvSpPr/>
          <p:nvPr/>
        </p:nvSpPr>
        <p:spPr bwMode="auto">
          <a:xfrm>
            <a:off x="3118862" y="3433279"/>
            <a:ext cx="1252073" cy="2250967"/>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9" name="Rechteck 18">
            <a:extLst>
              <a:ext uri="{FF2B5EF4-FFF2-40B4-BE49-F238E27FC236}">
                <a16:creationId xmlns:a16="http://schemas.microsoft.com/office/drawing/2014/main" id="{231BF416-BDD9-436D-899E-F0DB01E76199}"/>
              </a:ext>
            </a:extLst>
          </p:cNvPr>
          <p:cNvSpPr/>
          <p:nvPr/>
        </p:nvSpPr>
        <p:spPr bwMode="auto">
          <a:xfrm>
            <a:off x="7515768" y="4970710"/>
            <a:ext cx="4076213" cy="713535"/>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spcBef>
                <a:spcPts val="0"/>
              </a:spcBef>
              <a:spcAft>
                <a:spcPts val="0"/>
              </a:spcAft>
              <a:defRPr/>
            </a:pPr>
            <a:r>
              <a:rPr lang="en-US" sz="1400" dirty="0">
                <a:solidFill>
                  <a:schemeClr val="bg1"/>
                </a:solidFill>
              </a:rPr>
              <a:t>The functionality is only visible to users with a corresponding permission.</a:t>
            </a:r>
          </a:p>
        </p:txBody>
      </p:sp>
      <p:pic>
        <p:nvPicPr>
          <p:cNvPr id="20" name="Grafik 19" descr="Informationen">
            <a:extLst>
              <a:ext uri="{FF2B5EF4-FFF2-40B4-BE49-F238E27FC236}">
                <a16:creationId xmlns:a16="http://schemas.microsoft.com/office/drawing/2014/main" id="{398F951A-52B7-4828-83AB-EFD64FA7A8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7265" y="4960400"/>
            <a:ext cx="745580" cy="745580"/>
          </a:xfrm>
          <a:prstGeom prst="rect">
            <a:avLst/>
          </a:prstGeom>
        </p:spPr>
      </p:pic>
    </p:spTree>
    <p:custDataLst>
      <p:tags r:id="rId1"/>
    </p:custDataLst>
    <p:extLst>
      <p:ext uri="{BB962C8B-B14F-4D97-AF65-F5344CB8AC3E}">
        <p14:creationId xmlns:p14="http://schemas.microsoft.com/office/powerpoint/2010/main" val="112296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E8BF173-81FC-4FE6-BE74-011C222C3DD2}"/>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graphicFrame>
        <p:nvGraphicFramePr>
          <p:cNvPr id="7" name="Objekt 6" hidden="1">
            <a:extLst>
              <a:ext uri="{FF2B5EF4-FFF2-40B4-BE49-F238E27FC236}">
                <a16:creationId xmlns:a16="http://schemas.microsoft.com/office/drawing/2014/main" id="{51CA3461-C14B-4B2D-B785-90C65C91503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4" name="think-cell Folie" r:id="rId6" imgW="723" imgH="721" progId="TCLayout.ActiveDocument.1">
                  <p:embed/>
                </p:oleObj>
              </mc:Choice>
              <mc:Fallback>
                <p:oleObj name="think-cell Folie" r:id="rId6" imgW="723" imgH="721" progId="TCLayout.ActiveDocument.1">
                  <p:embed/>
                  <p:pic>
                    <p:nvPicPr>
                      <p:cNvPr id="7" name="Objekt 6" hidden="1">
                        <a:extLst>
                          <a:ext uri="{FF2B5EF4-FFF2-40B4-BE49-F238E27FC236}">
                            <a16:creationId xmlns:a16="http://schemas.microsoft.com/office/drawing/2014/main" id="{51CA3461-C14B-4B2D-B785-90C65C91503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C22070A9-9E83-4674-A376-764567568633}"/>
              </a:ext>
            </a:extLst>
          </p:cNvPr>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chorCtr="0">
            <a:noAutofit/>
          </a:bodyPr>
          <a:lstStyle/>
          <a:p>
            <a:pPr algn="ctr">
              <a:lnSpc>
                <a:spcPct val="110000"/>
              </a:lnSpc>
              <a:spcBef>
                <a:spcPct val="0"/>
              </a:spcBef>
              <a:buFont typeface="Wingdings" charset="0"/>
              <a:buNone/>
            </a:pPr>
            <a:endParaRPr lang="en-US" sz="2400" b="1" u="none" dirty="0">
              <a:solidFill>
                <a:srgbClr val="000000"/>
              </a:solidFill>
              <a:ea typeface="+mj-ea"/>
              <a:cs typeface="Arial" panose="020B0604020202020204" pitchFamily="34" charset="0"/>
              <a:sym typeface="Arial" panose="020B0604020202020204" pitchFamily="34" charset="0"/>
            </a:endParaRPr>
          </a:p>
        </p:txBody>
      </p:sp>
      <p:pic>
        <p:nvPicPr>
          <p:cNvPr id="2" name="Grafik 1">
            <a:extLst>
              <a:ext uri="{FF2B5EF4-FFF2-40B4-BE49-F238E27FC236}">
                <a16:creationId xmlns:a16="http://schemas.microsoft.com/office/drawing/2014/main" id="{845E8A8C-1CEC-42C5-ADD8-8A541D46DCC6}"/>
              </a:ext>
            </a:extLst>
          </p:cNvPr>
          <p:cNvPicPr>
            <a:picLocks noChangeAspect="1"/>
          </p:cNvPicPr>
          <p:nvPr/>
        </p:nvPicPr>
        <p:blipFill>
          <a:blip r:embed="rId8"/>
          <a:stretch>
            <a:fillRect/>
          </a:stretch>
        </p:blipFill>
        <p:spPr>
          <a:xfrm>
            <a:off x="605906" y="1299991"/>
            <a:ext cx="8053998" cy="2853615"/>
          </a:xfrm>
          <a:prstGeom prst="rect">
            <a:avLst/>
          </a:prstGeom>
          <a:ln>
            <a:solidFill>
              <a:schemeClr val="accent1"/>
            </a:solidFill>
          </a:ln>
        </p:spPr>
      </p:pic>
      <p:sp>
        <p:nvSpPr>
          <p:cNvPr id="4" name="Titel 3">
            <a:extLst>
              <a:ext uri="{FF2B5EF4-FFF2-40B4-BE49-F238E27FC236}">
                <a16:creationId xmlns:a16="http://schemas.microsoft.com/office/drawing/2014/main" id="{09CE2988-AEA6-4A0C-AC4C-74E27C446F86}"/>
              </a:ext>
            </a:extLst>
          </p:cNvPr>
          <p:cNvSpPr>
            <a:spLocks noGrp="1"/>
          </p:cNvSpPr>
          <p:nvPr>
            <p:ph type="title"/>
          </p:nvPr>
        </p:nvSpPr>
        <p:spPr/>
        <p:txBody>
          <a:bodyPr/>
          <a:lstStyle/>
          <a:p>
            <a:r>
              <a:rPr lang="de-DE" sz="2800" dirty="0"/>
              <a:t>Search Options – Shopping </a:t>
            </a:r>
            <a:r>
              <a:rPr lang="de-DE" sz="2800" dirty="0" err="1"/>
              <a:t>Cart</a:t>
            </a:r>
            <a:r>
              <a:rPr lang="de-DE" sz="2800" dirty="0"/>
              <a:t> </a:t>
            </a:r>
            <a:r>
              <a:rPr lang="en-US" sz="2800" dirty="0">
                <a:sym typeface="Wingdings" panose="05000000000000000000" pitchFamily="2" charset="2"/>
              </a:rPr>
              <a:t> </a:t>
            </a:r>
            <a:r>
              <a:rPr lang="en-US" sz="2800" dirty="0"/>
              <a:t>Service Mall</a:t>
            </a:r>
          </a:p>
        </p:txBody>
      </p:sp>
      <p:pic>
        <p:nvPicPr>
          <p:cNvPr id="9" name="Grafik 8">
            <a:extLst>
              <a:ext uri="{FF2B5EF4-FFF2-40B4-BE49-F238E27FC236}">
                <a16:creationId xmlns:a16="http://schemas.microsoft.com/office/drawing/2014/main" id="{D83A42BF-D035-4DA0-A794-A791CD5C6C1E}"/>
              </a:ext>
            </a:extLst>
          </p:cNvPr>
          <p:cNvPicPr>
            <a:picLocks noChangeAspect="1"/>
          </p:cNvPicPr>
          <p:nvPr/>
        </p:nvPicPr>
        <p:blipFill>
          <a:blip r:embed="rId9"/>
          <a:stretch>
            <a:fillRect/>
          </a:stretch>
        </p:blipFill>
        <p:spPr>
          <a:xfrm>
            <a:off x="4671241" y="3504476"/>
            <a:ext cx="7151690" cy="2973663"/>
          </a:xfrm>
          <a:prstGeom prst="rect">
            <a:avLst/>
          </a:prstGeom>
          <a:ln>
            <a:solidFill>
              <a:schemeClr val="accent1"/>
            </a:solidFill>
          </a:ln>
        </p:spPr>
      </p:pic>
      <p:sp>
        <p:nvSpPr>
          <p:cNvPr id="10" name="Rechteck 9">
            <a:extLst>
              <a:ext uri="{FF2B5EF4-FFF2-40B4-BE49-F238E27FC236}">
                <a16:creationId xmlns:a16="http://schemas.microsoft.com/office/drawing/2014/main" id="{750A2D9A-0884-4D7F-9B4D-5990C1FE3E51}"/>
              </a:ext>
            </a:extLst>
          </p:cNvPr>
          <p:cNvSpPr/>
          <p:nvPr/>
        </p:nvSpPr>
        <p:spPr bwMode="auto">
          <a:xfrm>
            <a:off x="709145" y="4296585"/>
            <a:ext cx="3822291" cy="1008140"/>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spcBef>
                <a:spcPts val="0"/>
              </a:spcBef>
              <a:spcAft>
                <a:spcPts val="0"/>
              </a:spcAft>
              <a:defRPr/>
            </a:pPr>
            <a:r>
              <a:rPr lang="en-US" sz="1400" dirty="0">
                <a:solidFill>
                  <a:schemeClr val="bg1"/>
                </a:solidFill>
              </a:rPr>
              <a:t>If you have a Siemens Service Mall account, you can order relevant spare parts directly from Spares on Web by clicking the Cart symbol</a:t>
            </a:r>
          </a:p>
        </p:txBody>
      </p:sp>
    </p:spTree>
    <p:extLst>
      <p:ext uri="{BB962C8B-B14F-4D97-AF65-F5344CB8AC3E}">
        <p14:creationId xmlns:p14="http://schemas.microsoft.com/office/powerpoint/2010/main" val="227097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285C4965-EAC5-46E2-9E74-C9A1D2424D0E}"/>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graphicFrame>
        <p:nvGraphicFramePr>
          <p:cNvPr id="8" name="Objekt 7" hidden="1">
            <a:extLst>
              <a:ext uri="{FF2B5EF4-FFF2-40B4-BE49-F238E27FC236}">
                <a16:creationId xmlns:a16="http://schemas.microsoft.com/office/drawing/2014/main" id="{F69CAFCD-7315-4814-9C4C-681310DF574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8" name="think-cell Folie" r:id="rId6" imgW="723" imgH="721" progId="TCLayout.ActiveDocument.1">
                  <p:embed/>
                </p:oleObj>
              </mc:Choice>
              <mc:Fallback>
                <p:oleObj name="think-cell Folie" r:id="rId6" imgW="723" imgH="721" progId="TCLayout.ActiveDocument.1">
                  <p:embed/>
                  <p:pic>
                    <p:nvPicPr>
                      <p:cNvPr id="8" name="Objekt 7" hidden="1">
                        <a:extLst>
                          <a:ext uri="{FF2B5EF4-FFF2-40B4-BE49-F238E27FC236}">
                            <a16:creationId xmlns:a16="http://schemas.microsoft.com/office/drawing/2014/main" id="{F69CAFCD-7315-4814-9C4C-681310DF574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2D37824-4F9F-4FB9-A303-5F8B66C349DA}"/>
              </a:ext>
            </a:extLst>
          </p:cNvPr>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chorCtr="0">
            <a:noAutofit/>
          </a:bodyPr>
          <a:lstStyle/>
          <a:p>
            <a:pPr algn="ctr">
              <a:lnSpc>
                <a:spcPct val="110000"/>
              </a:lnSpc>
              <a:spcBef>
                <a:spcPct val="0"/>
              </a:spcBef>
              <a:buFont typeface="Wingdings" charset="0"/>
              <a:buNone/>
            </a:pPr>
            <a:endParaRPr lang="en-US" sz="2400" b="1" u="none" dirty="0">
              <a:solidFill>
                <a:srgbClr val="000000"/>
              </a:solidFill>
              <a:ea typeface="+mj-ea"/>
              <a:cs typeface="Arial" panose="020B0604020202020204" pitchFamily="34" charset="0"/>
              <a:sym typeface="Arial" panose="020B0604020202020204" pitchFamily="34" charset="0"/>
            </a:endParaRPr>
          </a:p>
        </p:txBody>
      </p:sp>
      <p:pic>
        <p:nvPicPr>
          <p:cNvPr id="2" name="Grafik 1">
            <a:extLst>
              <a:ext uri="{FF2B5EF4-FFF2-40B4-BE49-F238E27FC236}">
                <a16:creationId xmlns:a16="http://schemas.microsoft.com/office/drawing/2014/main" id="{0E327E70-1285-44A3-90D3-45D352F18B74}"/>
              </a:ext>
            </a:extLst>
          </p:cNvPr>
          <p:cNvPicPr>
            <a:picLocks noChangeAspect="1"/>
          </p:cNvPicPr>
          <p:nvPr/>
        </p:nvPicPr>
        <p:blipFill>
          <a:blip r:embed="rId8"/>
          <a:stretch>
            <a:fillRect/>
          </a:stretch>
        </p:blipFill>
        <p:spPr>
          <a:xfrm>
            <a:off x="626567" y="1687235"/>
            <a:ext cx="8426507" cy="2825830"/>
          </a:xfrm>
          <a:prstGeom prst="rect">
            <a:avLst/>
          </a:prstGeom>
          <a:ln>
            <a:solidFill>
              <a:schemeClr val="accent1"/>
            </a:solidFill>
          </a:ln>
        </p:spPr>
      </p:pic>
      <p:sp>
        <p:nvSpPr>
          <p:cNvPr id="4" name="Titel 3">
            <a:extLst>
              <a:ext uri="{FF2B5EF4-FFF2-40B4-BE49-F238E27FC236}">
                <a16:creationId xmlns:a16="http://schemas.microsoft.com/office/drawing/2014/main" id="{54D927E9-95B8-4CF3-80CE-694C01608D2C}"/>
              </a:ext>
            </a:extLst>
          </p:cNvPr>
          <p:cNvSpPr>
            <a:spLocks noGrp="1"/>
          </p:cNvSpPr>
          <p:nvPr>
            <p:ph type="title"/>
          </p:nvPr>
        </p:nvSpPr>
        <p:spPr/>
        <p:txBody>
          <a:bodyPr/>
          <a:lstStyle/>
          <a:p>
            <a:r>
              <a:rPr lang="en-US" sz="2800" dirty="0"/>
              <a:t>Search Options – Shopping Cart </a:t>
            </a:r>
            <a:r>
              <a:rPr lang="en-US" sz="2800" dirty="0">
                <a:sym typeface="Wingdings" panose="05000000000000000000" pitchFamily="2" charset="2"/>
              </a:rPr>
              <a:t> </a:t>
            </a:r>
            <a:r>
              <a:rPr lang="en-US" sz="2800" dirty="0"/>
              <a:t>Service Mall</a:t>
            </a:r>
          </a:p>
        </p:txBody>
      </p:sp>
      <p:pic>
        <p:nvPicPr>
          <p:cNvPr id="6" name="Grafik 5">
            <a:extLst>
              <a:ext uri="{FF2B5EF4-FFF2-40B4-BE49-F238E27FC236}">
                <a16:creationId xmlns:a16="http://schemas.microsoft.com/office/drawing/2014/main" id="{4D87AEF2-0A45-4725-8726-37A957AA44F6}"/>
              </a:ext>
            </a:extLst>
          </p:cNvPr>
          <p:cNvPicPr>
            <a:picLocks noChangeAspect="1"/>
          </p:cNvPicPr>
          <p:nvPr/>
        </p:nvPicPr>
        <p:blipFill>
          <a:blip r:embed="rId9"/>
          <a:stretch>
            <a:fillRect/>
          </a:stretch>
        </p:blipFill>
        <p:spPr>
          <a:xfrm>
            <a:off x="1562671" y="4760301"/>
            <a:ext cx="10176301" cy="1256334"/>
          </a:xfrm>
          <a:prstGeom prst="rect">
            <a:avLst/>
          </a:prstGeom>
          <a:ln>
            <a:solidFill>
              <a:schemeClr val="accent1"/>
            </a:solidFill>
          </a:ln>
        </p:spPr>
      </p:pic>
      <p:sp>
        <p:nvSpPr>
          <p:cNvPr id="10" name="Rechteck 9">
            <a:extLst>
              <a:ext uri="{FF2B5EF4-FFF2-40B4-BE49-F238E27FC236}">
                <a16:creationId xmlns:a16="http://schemas.microsoft.com/office/drawing/2014/main" id="{8BAE21AC-7174-4A4B-BC15-E78303D399B4}"/>
              </a:ext>
            </a:extLst>
          </p:cNvPr>
          <p:cNvSpPr/>
          <p:nvPr/>
        </p:nvSpPr>
        <p:spPr bwMode="auto">
          <a:xfrm>
            <a:off x="7749492" y="4010047"/>
            <a:ext cx="3822291" cy="651555"/>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spcBef>
                <a:spcPts val="0"/>
              </a:spcBef>
              <a:spcAft>
                <a:spcPts val="0"/>
              </a:spcAft>
              <a:defRPr/>
            </a:pPr>
            <a:r>
              <a:rPr lang="en-US" sz="1400" dirty="0">
                <a:solidFill>
                  <a:schemeClr val="bg1"/>
                </a:solidFill>
              </a:rPr>
              <a:t>The transfer to the Service Mall Cart has to be confirmed. Ordering has to be finalized in Service Mall. </a:t>
            </a:r>
          </a:p>
        </p:txBody>
      </p:sp>
    </p:spTree>
    <p:extLst>
      <p:ext uri="{BB962C8B-B14F-4D97-AF65-F5344CB8AC3E}">
        <p14:creationId xmlns:p14="http://schemas.microsoft.com/office/powerpoint/2010/main" val="425615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0A40BB0-5E3C-4B4E-BA4B-5C34F9B0254E}"/>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graphicFrame>
        <p:nvGraphicFramePr>
          <p:cNvPr id="8" name="Objekt 7" hidden="1">
            <a:extLst>
              <a:ext uri="{FF2B5EF4-FFF2-40B4-BE49-F238E27FC236}">
                <a16:creationId xmlns:a16="http://schemas.microsoft.com/office/drawing/2014/main" id="{A47C6ECB-1181-4DFA-A03F-C099FB59DF0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2" name="think-cell Folie" r:id="rId6" imgW="723" imgH="721" progId="TCLayout.ActiveDocument.1">
                  <p:embed/>
                </p:oleObj>
              </mc:Choice>
              <mc:Fallback>
                <p:oleObj name="think-cell Folie" r:id="rId6" imgW="723" imgH="721" progId="TCLayout.ActiveDocument.1">
                  <p:embed/>
                  <p:pic>
                    <p:nvPicPr>
                      <p:cNvPr id="8" name="Objekt 7" hidden="1">
                        <a:extLst>
                          <a:ext uri="{FF2B5EF4-FFF2-40B4-BE49-F238E27FC236}">
                            <a16:creationId xmlns:a16="http://schemas.microsoft.com/office/drawing/2014/main" id="{A47C6ECB-1181-4DFA-A03F-C099FB59DF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0ACF06D-7C17-46B7-A30B-1528D16D0404}"/>
              </a:ext>
            </a:extLst>
          </p:cNvPr>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en-US" sz="2200" b="1" u="none" dirty="0">
              <a:solidFill>
                <a:srgbClr val="000000"/>
              </a:solidFill>
              <a:ea typeface="+mj-ea"/>
              <a:cs typeface="Arial" panose="020B0604020202020204" pitchFamily="34" charset="0"/>
              <a:sym typeface="Arial" panose="020B0604020202020204" pitchFamily="34" charset="0"/>
            </a:endParaRPr>
          </a:p>
        </p:txBody>
      </p:sp>
      <p:sp>
        <p:nvSpPr>
          <p:cNvPr id="4" name="Titel 3">
            <a:extLst>
              <a:ext uri="{FF2B5EF4-FFF2-40B4-BE49-F238E27FC236}">
                <a16:creationId xmlns:a16="http://schemas.microsoft.com/office/drawing/2014/main" id="{DCF4155F-B34A-4933-9777-767FC2315F42}"/>
              </a:ext>
            </a:extLst>
          </p:cNvPr>
          <p:cNvSpPr>
            <a:spLocks noGrp="1"/>
          </p:cNvSpPr>
          <p:nvPr>
            <p:ph type="title"/>
          </p:nvPr>
        </p:nvSpPr>
        <p:spPr/>
        <p:txBody>
          <a:bodyPr/>
          <a:lstStyle/>
          <a:p>
            <a:r>
              <a:rPr lang="en-US" sz="2800" dirty="0"/>
              <a:t>Search Options – Login Service Mall</a:t>
            </a:r>
          </a:p>
        </p:txBody>
      </p:sp>
      <p:pic>
        <p:nvPicPr>
          <p:cNvPr id="5" name="Grafik 4">
            <a:extLst>
              <a:ext uri="{FF2B5EF4-FFF2-40B4-BE49-F238E27FC236}">
                <a16:creationId xmlns:a16="http://schemas.microsoft.com/office/drawing/2014/main" id="{06D5DBF8-B5DD-4D15-AB3D-77579EA0993F}"/>
              </a:ext>
            </a:extLst>
          </p:cNvPr>
          <p:cNvPicPr>
            <a:picLocks noChangeAspect="1"/>
          </p:cNvPicPr>
          <p:nvPr/>
        </p:nvPicPr>
        <p:blipFill>
          <a:blip r:embed="rId8"/>
          <a:stretch>
            <a:fillRect/>
          </a:stretch>
        </p:blipFill>
        <p:spPr>
          <a:xfrm>
            <a:off x="3814761" y="1426379"/>
            <a:ext cx="4568828" cy="4894750"/>
          </a:xfrm>
          <a:prstGeom prst="rect">
            <a:avLst/>
          </a:prstGeom>
          <a:ln>
            <a:solidFill>
              <a:schemeClr val="accent1"/>
            </a:solidFill>
          </a:ln>
        </p:spPr>
      </p:pic>
      <p:sp>
        <p:nvSpPr>
          <p:cNvPr id="9" name="Rechteck 8">
            <a:extLst>
              <a:ext uri="{FF2B5EF4-FFF2-40B4-BE49-F238E27FC236}">
                <a16:creationId xmlns:a16="http://schemas.microsoft.com/office/drawing/2014/main" id="{7753A38D-A92E-4C8E-91C0-B415C4FB802B}"/>
              </a:ext>
            </a:extLst>
          </p:cNvPr>
          <p:cNvSpPr/>
          <p:nvPr/>
        </p:nvSpPr>
        <p:spPr bwMode="auto">
          <a:xfrm>
            <a:off x="6963295" y="2492870"/>
            <a:ext cx="3822291" cy="651555"/>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spcBef>
                <a:spcPts val="0"/>
              </a:spcBef>
              <a:spcAft>
                <a:spcPts val="0"/>
              </a:spcAft>
              <a:defRPr/>
            </a:pPr>
            <a:r>
              <a:rPr lang="en-US" sz="1400" dirty="0">
                <a:solidFill>
                  <a:schemeClr val="bg1"/>
                </a:solidFill>
              </a:rPr>
              <a:t>If you are not logged into Service Mall yet, you will get the prompt to login to finalize your shopping cart. </a:t>
            </a:r>
          </a:p>
        </p:txBody>
      </p:sp>
    </p:spTree>
    <p:extLst>
      <p:ext uri="{BB962C8B-B14F-4D97-AF65-F5344CB8AC3E}">
        <p14:creationId xmlns:p14="http://schemas.microsoft.com/office/powerpoint/2010/main" val="219198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041E4287-C434-4867-96FA-6079E01B49DF}"/>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8" name="Titel 7">
            <a:extLst>
              <a:ext uri="{FF2B5EF4-FFF2-40B4-BE49-F238E27FC236}">
                <a16:creationId xmlns:a16="http://schemas.microsoft.com/office/drawing/2014/main" id="{74781672-A8F0-4C5B-815C-5D6A5F48014C}"/>
              </a:ext>
            </a:extLst>
          </p:cNvPr>
          <p:cNvSpPr>
            <a:spLocks noGrp="1"/>
          </p:cNvSpPr>
          <p:nvPr>
            <p:ph type="title"/>
          </p:nvPr>
        </p:nvSpPr>
        <p:spPr>
          <a:xfrm>
            <a:off x="0" y="-171500"/>
            <a:ext cx="12198350" cy="1440000"/>
          </a:xfrm>
        </p:spPr>
        <p:txBody>
          <a:bodyPr/>
          <a:lstStyle/>
          <a:p>
            <a:r>
              <a:rPr lang="de-DE" sz="2400" dirty="0"/>
              <a:t>Examples </a:t>
            </a:r>
            <a:r>
              <a:rPr lang="de-DE" sz="2400" dirty="0" err="1"/>
              <a:t>of</a:t>
            </a:r>
            <a:r>
              <a:rPr lang="de-DE" sz="2400" dirty="0"/>
              <a:t> </a:t>
            </a:r>
            <a:r>
              <a:rPr lang="de-DE" sz="2400" dirty="0" err="1"/>
              <a:t>article</a:t>
            </a:r>
            <a:r>
              <a:rPr lang="de-DE" sz="2400" dirty="0"/>
              <a:t> </a:t>
            </a:r>
            <a:r>
              <a:rPr lang="de-DE" sz="2400" dirty="0" err="1"/>
              <a:t>numbers</a:t>
            </a:r>
            <a:r>
              <a:rPr lang="de-DE" sz="2400" dirty="0"/>
              <a:t> and </a:t>
            </a:r>
            <a:r>
              <a:rPr lang="de-DE" sz="2400" dirty="0" err="1"/>
              <a:t>serial</a:t>
            </a:r>
            <a:r>
              <a:rPr lang="de-DE" sz="2400" dirty="0"/>
              <a:t> </a:t>
            </a:r>
            <a:r>
              <a:rPr lang="de-DE" sz="2400" dirty="0" err="1"/>
              <a:t>numbers</a:t>
            </a:r>
            <a:r>
              <a:rPr lang="de-DE" sz="2400" dirty="0"/>
              <a:t> – Electronics</a:t>
            </a:r>
            <a:endParaRPr lang="de-DE" sz="2400" dirty="0">
              <a:solidFill>
                <a:srgbClr val="32A0A0"/>
              </a:solidFill>
              <a:effectLst>
                <a:outerShdw blurRad="38100" dist="38100" dir="2700000" algn="tl">
                  <a:srgbClr val="000000">
                    <a:alpha val="43137"/>
                  </a:srgbClr>
                </a:outerShdw>
              </a:effectLst>
            </a:endParaRPr>
          </a:p>
        </p:txBody>
      </p:sp>
      <p:grpSp>
        <p:nvGrpSpPr>
          <p:cNvPr id="5" name="Gruppieren 4">
            <a:extLst>
              <a:ext uri="{FF2B5EF4-FFF2-40B4-BE49-F238E27FC236}">
                <a16:creationId xmlns:a16="http://schemas.microsoft.com/office/drawing/2014/main" id="{50993AFC-C06E-421B-9333-D2BF48C825C3}"/>
              </a:ext>
            </a:extLst>
          </p:cNvPr>
          <p:cNvGrpSpPr/>
          <p:nvPr/>
        </p:nvGrpSpPr>
        <p:grpSpPr>
          <a:xfrm>
            <a:off x="8025625" y="1374002"/>
            <a:ext cx="3442028" cy="3749505"/>
            <a:chOff x="7201811" y="1817381"/>
            <a:chExt cx="3442028" cy="3749505"/>
          </a:xfrm>
        </p:grpSpPr>
        <p:pic>
          <p:nvPicPr>
            <p:cNvPr id="41" name="Grafik 40">
              <a:extLst>
                <a:ext uri="{FF2B5EF4-FFF2-40B4-BE49-F238E27FC236}">
                  <a16:creationId xmlns:a16="http://schemas.microsoft.com/office/drawing/2014/main" id="{162A69DA-6569-4949-A352-E02BB3DE047C}"/>
                </a:ext>
              </a:extLst>
            </p:cNvPr>
            <p:cNvPicPr>
              <a:picLocks noChangeAspect="1"/>
            </p:cNvPicPr>
            <p:nvPr/>
          </p:nvPicPr>
          <p:blipFill>
            <a:blip r:embed="rId4"/>
            <a:stretch>
              <a:fillRect/>
            </a:stretch>
          </p:blipFill>
          <p:spPr>
            <a:xfrm>
              <a:off x="7201811" y="1817381"/>
              <a:ext cx="3442028" cy="3749505"/>
            </a:xfrm>
            <a:prstGeom prst="rect">
              <a:avLst/>
            </a:prstGeom>
          </p:spPr>
        </p:pic>
        <p:sp>
          <p:nvSpPr>
            <p:cNvPr id="42" name="Rechteck 41">
              <a:extLst>
                <a:ext uri="{FF2B5EF4-FFF2-40B4-BE49-F238E27FC236}">
                  <a16:creationId xmlns:a16="http://schemas.microsoft.com/office/drawing/2014/main" id="{1D5D07ED-2FE2-4FEC-87EC-1A255ED7246C}"/>
                </a:ext>
              </a:extLst>
            </p:cNvPr>
            <p:cNvSpPr/>
            <p:nvPr/>
          </p:nvSpPr>
          <p:spPr bwMode="auto">
            <a:xfrm>
              <a:off x="7683395" y="2628308"/>
              <a:ext cx="1155198" cy="239830"/>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3" name="Rechteck 42">
              <a:extLst>
                <a:ext uri="{FF2B5EF4-FFF2-40B4-BE49-F238E27FC236}">
                  <a16:creationId xmlns:a16="http://schemas.microsoft.com/office/drawing/2014/main" id="{A038EE74-C6F7-4589-B0E7-7D85278A3016}"/>
                </a:ext>
              </a:extLst>
            </p:cNvPr>
            <p:cNvSpPr/>
            <p:nvPr/>
          </p:nvSpPr>
          <p:spPr bwMode="auto">
            <a:xfrm>
              <a:off x="7683395" y="2914447"/>
              <a:ext cx="1155198" cy="239830"/>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grpSp>
      <p:grpSp>
        <p:nvGrpSpPr>
          <p:cNvPr id="10" name="Gruppieren 9">
            <a:extLst>
              <a:ext uri="{FF2B5EF4-FFF2-40B4-BE49-F238E27FC236}">
                <a16:creationId xmlns:a16="http://schemas.microsoft.com/office/drawing/2014/main" id="{BC21ED0A-6571-4E17-8C1D-96AE4BA4D338}"/>
              </a:ext>
            </a:extLst>
          </p:cNvPr>
          <p:cNvGrpSpPr/>
          <p:nvPr/>
        </p:nvGrpSpPr>
        <p:grpSpPr>
          <a:xfrm>
            <a:off x="4503334" y="3196986"/>
            <a:ext cx="3284505" cy="3297569"/>
            <a:chOff x="4070833" y="1782498"/>
            <a:chExt cx="3541200" cy="3749505"/>
          </a:xfrm>
        </p:grpSpPr>
        <p:pic>
          <p:nvPicPr>
            <p:cNvPr id="7" name="Grafik 6">
              <a:extLst>
                <a:ext uri="{FF2B5EF4-FFF2-40B4-BE49-F238E27FC236}">
                  <a16:creationId xmlns:a16="http://schemas.microsoft.com/office/drawing/2014/main" id="{98B8C114-1E8D-4AC9-813B-9CF33DE28DF5}"/>
                </a:ext>
              </a:extLst>
            </p:cNvPr>
            <p:cNvPicPr>
              <a:picLocks noChangeAspect="1"/>
            </p:cNvPicPr>
            <p:nvPr/>
          </p:nvPicPr>
          <p:blipFill>
            <a:blip r:embed="rId5"/>
            <a:stretch>
              <a:fillRect/>
            </a:stretch>
          </p:blipFill>
          <p:spPr>
            <a:xfrm>
              <a:off x="4070833" y="1782498"/>
              <a:ext cx="3541200" cy="3749505"/>
            </a:xfrm>
            <a:prstGeom prst="rect">
              <a:avLst/>
            </a:prstGeom>
          </p:spPr>
        </p:pic>
        <p:sp>
          <p:nvSpPr>
            <p:cNvPr id="6" name="Rechteck 5">
              <a:extLst>
                <a:ext uri="{FF2B5EF4-FFF2-40B4-BE49-F238E27FC236}">
                  <a16:creationId xmlns:a16="http://schemas.microsoft.com/office/drawing/2014/main" id="{8BA45D94-D84C-4360-A6F2-243CEDF7D69A}"/>
                </a:ext>
              </a:extLst>
            </p:cNvPr>
            <p:cNvSpPr/>
            <p:nvPr/>
          </p:nvSpPr>
          <p:spPr bwMode="auto">
            <a:xfrm>
              <a:off x="4657347" y="2824581"/>
              <a:ext cx="987269" cy="273349"/>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3" name="Rechteck 22">
              <a:extLst>
                <a:ext uri="{FF2B5EF4-FFF2-40B4-BE49-F238E27FC236}">
                  <a16:creationId xmlns:a16="http://schemas.microsoft.com/office/drawing/2014/main" id="{B69F0DF8-ABDC-4BE5-BA64-63C740CF52B6}"/>
                </a:ext>
              </a:extLst>
            </p:cNvPr>
            <p:cNvSpPr/>
            <p:nvPr/>
          </p:nvSpPr>
          <p:spPr bwMode="auto">
            <a:xfrm>
              <a:off x="4657347" y="2464005"/>
              <a:ext cx="1327323" cy="262900"/>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grpSp>
      <p:grpSp>
        <p:nvGrpSpPr>
          <p:cNvPr id="18" name="Gruppieren 17">
            <a:extLst>
              <a:ext uri="{FF2B5EF4-FFF2-40B4-BE49-F238E27FC236}">
                <a16:creationId xmlns:a16="http://schemas.microsoft.com/office/drawing/2014/main" id="{16E79809-9E59-45C2-8263-8B21F43CB722}"/>
              </a:ext>
            </a:extLst>
          </p:cNvPr>
          <p:cNvGrpSpPr/>
          <p:nvPr/>
        </p:nvGrpSpPr>
        <p:grpSpPr>
          <a:xfrm>
            <a:off x="891585" y="4889532"/>
            <a:ext cx="3284505" cy="1514199"/>
            <a:chOff x="3266334" y="1817381"/>
            <a:chExt cx="3284505" cy="1514199"/>
          </a:xfrm>
        </p:grpSpPr>
        <p:pic>
          <p:nvPicPr>
            <p:cNvPr id="3" name="Grafik 2">
              <a:extLst>
                <a:ext uri="{FF2B5EF4-FFF2-40B4-BE49-F238E27FC236}">
                  <a16:creationId xmlns:a16="http://schemas.microsoft.com/office/drawing/2014/main" id="{4FA9D490-EBED-470A-B872-469F7F8DB1B7}"/>
                </a:ext>
              </a:extLst>
            </p:cNvPr>
            <p:cNvPicPr>
              <a:picLocks noChangeAspect="1"/>
            </p:cNvPicPr>
            <p:nvPr/>
          </p:nvPicPr>
          <p:blipFill>
            <a:blip r:embed="rId6"/>
            <a:stretch>
              <a:fillRect/>
            </a:stretch>
          </p:blipFill>
          <p:spPr>
            <a:xfrm>
              <a:off x="3266334" y="1817381"/>
              <a:ext cx="3284505" cy="1486029"/>
            </a:xfrm>
            <a:prstGeom prst="rect">
              <a:avLst/>
            </a:prstGeom>
            <a:ln w="28575">
              <a:solidFill>
                <a:schemeClr val="tx1"/>
              </a:solidFill>
            </a:ln>
          </p:spPr>
        </p:pic>
        <p:sp>
          <p:nvSpPr>
            <p:cNvPr id="12" name="Rechteck 11">
              <a:extLst>
                <a:ext uri="{FF2B5EF4-FFF2-40B4-BE49-F238E27FC236}">
                  <a16:creationId xmlns:a16="http://schemas.microsoft.com/office/drawing/2014/main" id="{4109FAA2-FB7B-4369-91EF-9FA79E345DC9}"/>
                </a:ext>
              </a:extLst>
            </p:cNvPr>
            <p:cNvSpPr/>
            <p:nvPr/>
          </p:nvSpPr>
          <p:spPr bwMode="auto">
            <a:xfrm>
              <a:off x="3704187" y="3068680"/>
              <a:ext cx="1132167" cy="262900"/>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5" name="Rechteck 14">
              <a:extLst>
                <a:ext uri="{FF2B5EF4-FFF2-40B4-BE49-F238E27FC236}">
                  <a16:creationId xmlns:a16="http://schemas.microsoft.com/office/drawing/2014/main" id="{4AA4360C-9C8A-43EB-823E-376F505495F0}"/>
                </a:ext>
              </a:extLst>
            </p:cNvPr>
            <p:cNvSpPr/>
            <p:nvPr/>
          </p:nvSpPr>
          <p:spPr bwMode="auto">
            <a:xfrm>
              <a:off x="3853750" y="2660119"/>
              <a:ext cx="2062753" cy="262900"/>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grpSp>
      <p:grpSp>
        <p:nvGrpSpPr>
          <p:cNvPr id="19" name="Gruppieren 18">
            <a:extLst>
              <a:ext uri="{FF2B5EF4-FFF2-40B4-BE49-F238E27FC236}">
                <a16:creationId xmlns:a16="http://schemas.microsoft.com/office/drawing/2014/main" id="{96D84CEB-336E-4BEA-B6C3-5760AF477A85}"/>
              </a:ext>
            </a:extLst>
          </p:cNvPr>
          <p:cNvGrpSpPr/>
          <p:nvPr/>
        </p:nvGrpSpPr>
        <p:grpSpPr>
          <a:xfrm>
            <a:off x="3922668" y="1369176"/>
            <a:ext cx="3480438" cy="1727134"/>
            <a:chOff x="3151856" y="3551507"/>
            <a:chExt cx="3480438" cy="1727134"/>
          </a:xfrm>
        </p:grpSpPr>
        <p:pic>
          <p:nvPicPr>
            <p:cNvPr id="4" name="Grafik 3">
              <a:extLst>
                <a:ext uri="{FF2B5EF4-FFF2-40B4-BE49-F238E27FC236}">
                  <a16:creationId xmlns:a16="http://schemas.microsoft.com/office/drawing/2014/main" id="{3D7F730F-4E89-4F22-9F5D-180929AE2C1C}"/>
                </a:ext>
              </a:extLst>
            </p:cNvPr>
            <p:cNvPicPr>
              <a:picLocks noChangeAspect="1"/>
            </p:cNvPicPr>
            <p:nvPr/>
          </p:nvPicPr>
          <p:blipFill>
            <a:blip r:embed="rId7"/>
            <a:stretch>
              <a:fillRect/>
            </a:stretch>
          </p:blipFill>
          <p:spPr>
            <a:xfrm>
              <a:off x="3151856" y="3551507"/>
              <a:ext cx="3480438" cy="1727134"/>
            </a:xfrm>
            <a:prstGeom prst="rect">
              <a:avLst/>
            </a:prstGeom>
          </p:spPr>
        </p:pic>
        <p:sp>
          <p:nvSpPr>
            <p:cNvPr id="17" name="Rechteck 16">
              <a:extLst>
                <a:ext uri="{FF2B5EF4-FFF2-40B4-BE49-F238E27FC236}">
                  <a16:creationId xmlns:a16="http://schemas.microsoft.com/office/drawing/2014/main" id="{7AAD684B-0112-4214-A661-728C8E24B54C}"/>
                </a:ext>
              </a:extLst>
            </p:cNvPr>
            <p:cNvSpPr/>
            <p:nvPr/>
          </p:nvSpPr>
          <p:spPr bwMode="auto">
            <a:xfrm>
              <a:off x="4989655" y="3731382"/>
              <a:ext cx="1267424" cy="196624"/>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30" name="Rechteck 29">
              <a:extLst>
                <a:ext uri="{FF2B5EF4-FFF2-40B4-BE49-F238E27FC236}">
                  <a16:creationId xmlns:a16="http://schemas.microsoft.com/office/drawing/2014/main" id="{18D51E44-87C2-4AA9-B172-A01B4A238A16}"/>
                </a:ext>
              </a:extLst>
            </p:cNvPr>
            <p:cNvSpPr/>
            <p:nvPr/>
          </p:nvSpPr>
          <p:spPr bwMode="auto">
            <a:xfrm>
              <a:off x="3819939" y="3875621"/>
              <a:ext cx="1069282" cy="165249"/>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grpSp>
      <p:grpSp>
        <p:nvGrpSpPr>
          <p:cNvPr id="20" name="Gruppieren 19">
            <a:extLst>
              <a:ext uri="{FF2B5EF4-FFF2-40B4-BE49-F238E27FC236}">
                <a16:creationId xmlns:a16="http://schemas.microsoft.com/office/drawing/2014/main" id="{3490AA81-B8B1-477B-8F1E-363649A38D6F}"/>
              </a:ext>
            </a:extLst>
          </p:cNvPr>
          <p:cNvGrpSpPr/>
          <p:nvPr/>
        </p:nvGrpSpPr>
        <p:grpSpPr>
          <a:xfrm>
            <a:off x="891585" y="1276089"/>
            <a:ext cx="2863213" cy="3415250"/>
            <a:chOff x="1615493" y="1797240"/>
            <a:chExt cx="2809764" cy="3749504"/>
          </a:xfrm>
        </p:grpSpPr>
        <p:pic>
          <p:nvPicPr>
            <p:cNvPr id="2" name="Grafik 1">
              <a:extLst>
                <a:ext uri="{FF2B5EF4-FFF2-40B4-BE49-F238E27FC236}">
                  <a16:creationId xmlns:a16="http://schemas.microsoft.com/office/drawing/2014/main" id="{F9FADE78-35F5-46FC-9E07-903DFD31E45F}"/>
                </a:ext>
              </a:extLst>
            </p:cNvPr>
            <p:cNvPicPr>
              <a:picLocks noChangeAspect="1"/>
            </p:cNvPicPr>
            <p:nvPr/>
          </p:nvPicPr>
          <p:blipFill>
            <a:blip r:embed="rId8"/>
            <a:stretch>
              <a:fillRect/>
            </a:stretch>
          </p:blipFill>
          <p:spPr>
            <a:xfrm>
              <a:off x="1615493" y="1797240"/>
              <a:ext cx="2809764" cy="3749504"/>
            </a:xfrm>
            <a:prstGeom prst="rect">
              <a:avLst/>
            </a:prstGeom>
          </p:spPr>
        </p:pic>
        <p:sp>
          <p:nvSpPr>
            <p:cNvPr id="11" name="Rechteck 10">
              <a:extLst>
                <a:ext uri="{FF2B5EF4-FFF2-40B4-BE49-F238E27FC236}">
                  <a16:creationId xmlns:a16="http://schemas.microsoft.com/office/drawing/2014/main" id="{1E0FFA94-E829-4924-B968-027C63719628}"/>
                </a:ext>
              </a:extLst>
            </p:cNvPr>
            <p:cNvSpPr/>
            <p:nvPr/>
          </p:nvSpPr>
          <p:spPr bwMode="auto">
            <a:xfrm>
              <a:off x="2518237" y="3860120"/>
              <a:ext cx="1727528" cy="259883"/>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6" name="Rechteck 15">
              <a:extLst>
                <a:ext uri="{FF2B5EF4-FFF2-40B4-BE49-F238E27FC236}">
                  <a16:creationId xmlns:a16="http://schemas.microsoft.com/office/drawing/2014/main" id="{D9E94C66-0B2B-4DA0-8803-3D81300EAD26}"/>
                </a:ext>
              </a:extLst>
            </p:cNvPr>
            <p:cNvSpPr/>
            <p:nvPr/>
          </p:nvSpPr>
          <p:spPr bwMode="auto">
            <a:xfrm>
              <a:off x="2633903" y="2810391"/>
              <a:ext cx="1727527" cy="302823"/>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5" name="Rechteck 24">
            <a:extLst>
              <a:ext uri="{FF2B5EF4-FFF2-40B4-BE49-F238E27FC236}">
                <a16:creationId xmlns:a16="http://schemas.microsoft.com/office/drawing/2014/main" id="{F875558A-CC87-4821-859D-5336D290D50E}"/>
              </a:ext>
            </a:extLst>
          </p:cNvPr>
          <p:cNvSpPr/>
          <p:nvPr/>
        </p:nvSpPr>
        <p:spPr bwMode="auto">
          <a:xfrm>
            <a:off x="8025625" y="5294811"/>
            <a:ext cx="3744520" cy="1035000"/>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rPr>
              <a:t>Here you can see some examples of type plates of electronic products. The </a:t>
            </a:r>
            <a:r>
              <a:rPr lang="en-US" sz="1400" dirty="0">
                <a:solidFill>
                  <a:srgbClr val="FFB900"/>
                </a:solidFill>
              </a:rPr>
              <a:t>article numbers are yellow </a:t>
            </a:r>
            <a:r>
              <a:rPr lang="en-US" sz="1400" dirty="0">
                <a:solidFill>
                  <a:schemeClr val="bg1"/>
                </a:solidFill>
              </a:rPr>
              <a:t>and the </a:t>
            </a:r>
            <a:r>
              <a:rPr lang="en-US" sz="1400" dirty="0">
                <a:solidFill>
                  <a:srgbClr val="00646E"/>
                </a:solidFill>
              </a:rPr>
              <a:t>serial numbers are marked blue</a:t>
            </a:r>
            <a:r>
              <a:rPr lang="en-US" sz="1400" dirty="0">
                <a:solidFill>
                  <a:schemeClr val="bg1"/>
                </a:solidFill>
              </a:rPr>
              <a:t>.</a:t>
            </a:r>
            <a:endParaRPr lang="de-DE" sz="1400" dirty="0">
              <a:solidFill>
                <a:schemeClr val="bg1"/>
              </a:solidFill>
            </a:endParaRPr>
          </a:p>
        </p:txBody>
      </p:sp>
    </p:spTree>
    <p:custDataLst>
      <p:tags r:id="rId1"/>
    </p:custDataLst>
    <p:extLst>
      <p:ext uri="{BB962C8B-B14F-4D97-AF65-F5344CB8AC3E}">
        <p14:creationId xmlns:p14="http://schemas.microsoft.com/office/powerpoint/2010/main" val="427233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5C3823B-D063-4C0B-BD9D-A275D37C12EC}"/>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8" name="Titel 7">
            <a:extLst>
              <a:ext uri="{FF2B5EF4-FFF2-40B4-BE49-F238E27FC236}">
                <a16:creationId xmlns:a16="http://schemas.microsoft.com/office/drawing/2014/main" id="{74781672-A8F0-4C5B-815C-5D6A5F48014C}"/>
              </a:ext>
            </a:extLst>
          </p:cNvPr>
          <p:cNvSpPr>
            <a:spLocks noGrp="1"/>
          </p:cNvSpPr>
          <p:nvPr>
            <p:ph type="title"/>
          </p:nvPr>
        </p:nvSpPr>
        <p:spPr>
          <a:xfrm>
            <a:off x="0" y="-99490"/>
            <a:ext cx="12198350" cy="1440000"/>
          </a:xfrm>
        </p:spPr>
        <p:txBody>
          <a:bodyPr/>
          <a:lstStyle/>
          <a:p>
            <a:r>
              <a:rPr lang="de-DE" sz="2400" dirty="0"/>
              <a:t>Examples </a:t>
            </a:r>
            <a:r>
              <a:rPr lang="de-DE" sz="2400" dirty="0" err="1"/>
              <a:t>of</a:t>
            </a:r>
            <a:r>
              <a:rPr lang="de-DE" sz="2400" dirty="0"/>
              <a:t> </a:t>
            </a:r>
            <a:r>
              <a:rPr lang="de-DE" sz="2400" dirty="0" err="1"/>
              <a:t>article</a:t>
            </a:r>
            <a:r>
              <a:rPr lang="de-DE" sz="2400" dirty="0"/>
              <a:t> </a:t>
            </a:r>
            <a:r>
              <a:rPr lang="de-DE" sz="2400" dirty="0" err="1"/>
              <a:t>numbers</a:t>
            </a:r>
            <a:r>
              <a:rPr lang="de-DE" sz="2400" dirty="0"/>
              <a:t> and </a:t>
            </a:r>
            <a:r>
              <a:rPr lang="de-DE" sz="2400" dirty="0" err="1"/>
              <a:t>serial</a:t>
            </a:r>
            <a:r>
              <a:rPr lang="de-DE" sz="2400" dirty="0"/>
              <a:t> </a:t>
            </a:r>
            <a:r>
              <a:rPr lang="de-DE" sz="2400" dirty="0" err="1"/>
              <a:t>numbers</a:t>
            </a:r>
            <a:r>
              <a:rPr lang="de-DE" sz="2400" dirty="0"/>
              <a:t> – Motors</a:t>
            </a:r>
            <a:br>
              <a:rPr lang="en-US" sz="2800" dirty="0">
                <a:solidFill>
                  <a:srgbClr val="32A0A0"/>
                </a:solidFill>
                <a:effectLst>
                  <a:outerShdw blurRad="38100" dist="38100" dir="2700000" algn="tl">
                    <a:srgbClr val="000000">
                      <a:alpha val="43137"/>
                    </a:srgbClr>
                  </a:outerShdw>
                </a:effectLst>
              </a:rPr>
            </a:br>
            <a:br>
              <a:rPr lang="de-DE" dirty="0"/>
            </a:br>
            <a:endParaRPr lang="de-DE" dirty="0"/>
          </a:p>
        </p:txBody>
      </p:sp>
      <p:pic>
        <p:nvPicPr>
          <p:cNvPr id="5" name="Grafik 4">
            <a:extLst>
              <a:ext uri="{FF2B5EF4-FFF2-40B4-BE49-F238E27FC236}">
                <a16:creationId xmlns:a16="http://schemas.microsoft.com/office/drawing/2014/main" id="{6204A69C-21E8-4132-AF11-EF88283EC1C0}"/>
              </a:ext>
            </a:extLst>
          </p:cNvPr>
          <p:cNvPicPr>
            <a:picLocks noChangeAspect="1"/>
          </p:cNvPicPr>
          <p:nvPr/>
        </p:nvPicPr>
        <p:blipFill>
          <a:blip r:embed="rId4"/>
          <a:stretch>
            <a:fillRect/>
          </a:stretch>
        </p:blipFill>
        <p:spPr>
          <a:xfrm>
            <a:off x="516150" y="4059621"/>
            <a:ext cx="4008442" cy="1980432"/>
          </a:xfrm>
          <a:prstGeom prst="rect">
            <a:avLst/>
          </a:prstGeom>
        </p:spPr>
      </p:pic>
      <p:pic>
        <p:nvPicPr>
          <p:cNvPr id="19" name="Grafik 18">
            <a:extLst>
              <a:ext uri="{FF2B5EF4-FFF2-40B4-BE49-F238E27FC236}">
                <a16:creationId xmlns:a16="http://schemas.microsoft.com/office/drawing/2014/main" id="{C3968E07-55D7-4A5B-8E9E-122CEE6AED94}"/>
              </a:ext>
            </a:extLst>
          </p:cNvPr>
          <p:cNvPicPr>
            <a:picLocks noChangeAspect="1"/>
          </p:cNvPicPr>
          <p:nvPr/>
        </p:nvPicPr>
        <p:blipFill>
          <a:blip r:embed="rId5"/>
          <a:stretch>
            <a:fillRect/>
          </a:stretch>
        </p:blipFill>
        <p:spPr>
          <a:xfrm>
            <a:off x="1857964" y="1505381"/>
            <a:ext cx="3132091" cy="2217612"/>
          </a:xfrm>
          <a:prstGeom prst="rect">
            <a:avLst/>
          </a:prstGeom>
        </p:spPr>
      </p:pic>
      <p:pic>
        <p:nvPicPr>
          <p:cNvPr id="18" name="Grafik 17">
            <a:extLst>
              <a:ext uri="{FF2B5EF4-FFF2-40B4-BE49-F238E27FC236}">
                <a16:creationId xmlns:a16="http://schemas.microsoft.com/office/drawing/2014/main" id="{6ED9FCA9-CC5C-4F63-9491-9869C870C9BF}"/>
              </a:ext>
            </a:extLst>
          </p:cNvPr>
          <p:cNvPicPr>
            <a:picLocks noChangeAspect="1"/>
          </p:cNvPicPr>
          <p:nvPr/>
        </p:nvPicPr>
        <p:blipFill>
          <a:blip r:embed="rId6"/>
          <a:stretch>
            <a:fillRect/>
          </a:stretch>
        </p:blipFill>
        <p:spPr>
          <a:xfrm>
            <a:off x="5272639" y="1837124"/>
            <a:ext cx="5121084" cy="1882303"/>
          </a:xfrm>
          <a:prstGeom prst="rect">
            <a:avLst/>
          </a:prstGeom>
        </p:spPr>
      </p:pic>
      <p:pic>
        <p:nvPicPr>
          <p:cNvPr id="10" name="Grafik 9">
            <a:extLst>
              <a:ext uri="{FF2B5EF4-FFF2-40B4-BE49-F238E27FC236}">
                <a16:creationId xmlns:a16="http://schemas.microsoft.com/office/drawing/2014/main" id="{55301921-2174-45E5-A8E8-CF8644BB1AFB}"/>
              </a:ext>
            </a:extLst>
          </p:cNvPr>
          <p:cNvPicPr>
            <a:picLocks noChangeAspect="1"/>
          </p:cNvPicPr>
          <p:nvPr/>
        </p:nvPicPr>
        <p:blipFill>
          <a:blip r:embed="rId7"/>
          <a:stretch>
            <a:fillRect/>
          </a:stretch>
        </p:blipFill>
        <p:spPr>
          <a:xfrm>
            <a:off x="4710403" y="4079724"/>
            <a:ext cx="4766842" cy="1960329"/>
          </a:xfrm>
          <a:prstGeom prst="rect">
            <a:avLst/>
          </a:prstGeom>
        </p:spPr>
      </p:pic>
      <p:sp>
        <p:nvSpPr>
          <p:cNvPr id="22" name="Rechteck 21">
            <a:extLst>
              <a:ext uri="{FF2B5EF4-FFF2-40B4-BE49-F238E27FC236}">
                <a16:creationId xmlns:a16="http://schemas.microsoft.com/office/drawing/2014/main" id="{387E3F3E-C8E4-4FE7-BDBF-2D89762A57FE}"/>
              </a:ext>
            </a:extLst>
          </p:cNvPr>
          <p:cNvSpPr/>
          <p:nvPr/>
        </p:nvSpPr>
        <p:spPr bwMode="auto">
          <a:xfrm>
            <a:off x="9636165" y="4197987"/>
            <a:ext cx="2089649" cy="1725606"/>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rPr>
              <a:t>Here you can see some examples of type plates of electronic products. The </a:t>
            </a:r>
            <a:r>
              <a:rPr lang="en-US" sz="1400" dirty="0">
                <a:solidFill>
                  <a:srgbClr val="FFB900"/>
                </a:solidFill>
              </a:rPr>
              <a:t>article numbers are yellow </a:t>
            </a:r>
            <a:r>
              <a:rPr lang="en-US" sz="1400" dirty="0">
                <a:solidFill>
                  <a:schemeClr val="bg1"/>
                </a:solidFill>
              </a:rPr>
              <a:t>and the </a:t>
            </a:r>
            <a:r>
              <a:rPr lang="en-US" sz="1400" dirty="0">
                <a:solidFill>
                  <a:srgbClr val="00646E"/>
                </a:solidFill>
              </a:rPr>
              <a:t>serial numbers are marked blue</a:t>
            </a:r>
            <a:r>
              <a:rPr lang="en-US" sz="1400" dirty="0">
                <a:solidFill>
                  <a:schemeClr val="bg1"/>
                </a:solidFill>
              </a:rPr>
              <a:t>.</a:t>
            </a:r>
            <a:endParaRPr lang="de-DE" sz="1400" dirty="0">
              <a:solidFill>
                <a:schemeClr val="bg1"/>
              </a:solidFill>
            </a:endParaRPr>
          </a:p>
        </p:txBody>
      </p:sp>
      <p:sp>
        <p:nvSpPr>
          <p:cNvPr id="24" name="Rechteck 23">
            <a:extLst>
              <a:ext uri="{FF2B5EF4-FFF2-40B4-BE49-F238E27FC236}">
                <a16:creationId xmlns:a16="http://schemas.microsoft.com/office/drawing/2014/main" id="{9784FD59-CF13-45CB-A5BA-F6ED37A9D236}"/>
              </a:ext>
            </a:extLst>
          </p:cNvPr>
          <p:cNvSpPr/>
          <p:nvPr/>
        </p:nvSpPr>
        <p:spPr bwMode="auto">
          <a:xfrm>
            <a:off x="2620370" y="1807535"/>
            <a:ext cx="1992573" cy="307868"/>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5" name="Rechteck 24">
            <a:extLst>
              <a:ext uri="{FF2B5EF4-FFF2-40B4-BE49-F238E27FC236}">
                <a16:creationId xmlns:a16="http://schemas.microsoft.com/office/drawing/2014/main" id="{F081E98E-113F-42D4-AD2D-71DC47D3CDB5}"/>
              </a:ext>
            </a:extLst>
          </p:cNvPr>
          <p:cNvSpPr/>
          <p:nvPr/>
        </p:nvSpPr>
        <p:spPr bwMode="auto">
          <a:xfrm>
            <a:off x="1890378" y="2094614"/>
            <a:ext cx="1873548" cy="223285"/>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6" name="Rechteck 25">
            <a:extLst>
              <a:ext uri="{FF2B5EF4-FFF2-40B4-BE49-F238E27FC236}">
                <a16:creationId xmlns:a16="http://schemas.microsoft.com/office/drawing/2014/main" id="{243120B6-D385-4D0F-88B8-1C4873BAA697}"/>
              </a:ext>
            </a:extLst>
          </p:cNvPr>
          <p:cNvSpPr/>
          <p:nvPr/>
        </p:nvSpPr>
        <p:spPr bwMode="auto">
          <a:xfrm>
            <a:off x="927509" y="4364022"/>
            <a:ext cx="1028882" cy="261141"/>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7" name="Rechteck 26">
            <a:extLst>
              <a:ext uri="{FF2B5EF4-FFF2-40B4-BE49-F238E27FC236}">
                <a16:creationId xmlns:a16="http://schemas.microsoft.com/office/drawing/2014/main" id="{7CA62EC4-16F5-4661-BE6C-82CC16871CD8}"/>
              </a:ext>
            </a:extLst>
          </p:cNvPr>
          <p:cNvSpPr/>
          <p:nvPr/>
        </p:nvSpPr>
        <p:spPr bwMode="auto">
          <a:xfrm>
            <a:off x="2509285" y="4383059"/>
            <a:ext cx="1031358" cy="231471"/>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8" name="Rechteck 27">
            <a:extLst>
              <a:ext uri="{FF2B5EF4-FFF2-40B4-BE49-F238E27FC236}">
                <a16:creationId xmlns:a16="http://schemas.microsoft.com/office/drawing/2014/main" id="{0B88F39B-252B-49EA-8B99-D6139AED6166}"/>
              </a:ext>
            </a:extLst>
          </p:cNvPr>
          <p:cNvSpPr/>
          <p:nvPr/>
        </p:nvSpPr>
        <p:spPr bwMode="auto">
          <a:xfrm>
            <a:off x="7541302" y="1896140"/>
            <a:ext cx="1405825" cy="230372"/>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800" dirty="0">
                <a:solidFill>
                  <a:schemeClr val="tx1"/>
                </a:solidFill>
                <a:latin typeface="+mn-lt"/>
                <a:ea typeface="Arial Unicode MS" panose="020B0604020202020204" pitchFamily="34" charset="-128"/>
                <a:cs typeface="Arial Unicode MS" panose="020B0604020202020204" pitchFamily="34" charset="-128"/>
              </a:rPr>
              <a:t>c</a:t>
            </a:r>
          </a:p>
        </p:txBody>
      </p:sp>
      <p:sp>
        <p:nvSpPr>
          <p:cNvPr id="29" name="Rechteck 28">
            <a:extLst>
              <a:ext uri="{FF2B5EF4-FFF2-40B4-BE49-F238E27FC236}">
                <a16:creationId xmlns:a16="http://schemas.microsoft.com/office/drawing/2014/main" id="{6BFE0050-E76A-49D9-BD92-4A149466A64B}"/>
              </a:ext>
            </a:extLst>
          </p:cNvPr>
          <p:cNvSpPr/>
          <p:nvPr/>
        </p:nvSpPr>
        <p:spPr bwMode="auto">
          <a:xfrm>
            <a:off x="6897101" y="2130057"/>
            <a:ext cx="2434856" cy="191724"/>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31" name="Rechteck 30">
            <a:extLst>
              <a:ext uri="{FF2B5EF4-FFF2-40B4-BE49-F238E27FC236}">
                <a16:creationId xmlns:a16="http://schemas.microsoft.com/office/drawing/2014/main" id="{A557DBAA-771A-41AC-B5F6-B2C435A67D11}"/>
              </a:ext>
            </a:extLst>
          </p:cNvPr>
          <p:cNvSpPr/>
          <p:nvPr/>
        </p:nvSpPr>
        <p:spPr bwMode="auto">
          <a:xfrm>
            <a:off x="6810592" y="4461043"/>
            <a:ext cx="1397743" cy="198422"/>
          </a:xfrm>
          <a:prstGeom prst="rect">
            <a:avLst/>
          </a:prstGeom>
          <a:noFill/>
          <a:ln w="44450">
            <a:solidFill>
              <a:srgbClr val="00646E"/>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32" name="Rechteck 31">
            <a:extLst>
              <a:ext uri="{FF2B5EF4-FFF2-40B4-BE49-F238E27FC236}">
                <a16:creationId xmlns:a16="http://schemas.microsoft.com/office/drawing/2014/main" id="{451F1A1B-896C-4F44-A77C-26B1F93EB869}"/>
              </a:ext>
            </a:extLst>
          </p:cNvPr>
          <p:cNvSpPr/>
          <p:nvPr/>
        </p:nvSpPr>
        <p:spPr bwMode="auto">
          <a:xfrm>
            <a:off x="7546790" y="4274287"/>
            <a:ext cx="1310132" cy="205087"/>
          </a:xfrm>
          <a:prstGeom prst="rect">
            <a:avLst/>
          </a:prstGeom>
          <a:noFill/>
          <a:ln w="44450">
            <a:solidFill>
              <a:srgbClr val="FFB90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0" name="Textfeld 19">
            <a:extLst>
              <a:ext uri="{FF2B5EF4-FFF2-40B4-BE49-F238E27FC236}">
                <a16:creationId xmlns:a16="http://schemas.microsoft.com/office/drawing/2014/main" id="{6FC056F1-FE83-4065-A8CE-A076F54282AE}"/>
              </a:ext>
            </a:extLst>
          </p:cNvPr>
          <p:cNvSpPr txBox="1"/>
          <p:nvPr/>
        </p:nvSpPr>
        <p:spPr>
          <a:xfrm>
            <a:off x="5955155" y="873747"/>
            <a:ext cx="4968690" cy="429676"/>
          </a:xfrm>
          <a:prstGeom prst="rect">
            <a:avLst/>
          </a:prstGeom>
          <a:noFill/>
        </p:spPr>
        <p:txBody>
          <a:bodyPr wrap="square" lIns="0" tIns="0" rIns="0" bIns="0" rtlCol="0">
            <a:noAutofit/>
          </a:bodyPr>
          <a:lstStyle/>
          <a:p>
            <a:pPr>
              <a:lnSpc>
                <a:spcPct val="110000"/>
              </a:lnSpc>
              <a:spcBef>
                <a:spcPts val="0"/>
              </a:spcBef>
            </a:pPr>
            <a:endParaRPr lang="en-US" sz="1200" dirty="0">
              <a:solidFill>
                <a:srgbClr val="FF0000"/>
              </a:solidFill>
              <a:latin typeface="+mn-lt"/>
              <a:ea typeface="Arial Unicode MS" panose="020B0604020202020204" pitchFamily="34" charset="-128"/>
              <a:cs typeface="Arial Unicode MS" panose="020B0604020202020204" pitchFamily="34" charset="-128"/>
            </a:endParaRPr>
          </a:p>
        </p:txBody>
      </p:sp>
    </p:spTree>
    <p:custDataLst>
      <p:tags r:id="rId1"/>
    </p:custDataLst>
    <p:extLst>
      <p:ext uri="{BB962C8B-B14F-4D97-AF65-F5344CB8AC3E}">
        <p14:creationId xmlns:p14="http://schemas.microsoft.com/office/powerpoint/2010/main" val="17173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E2155A2-F6B1-47A9-9DA3-C1BDCF0A2727}"/>
              </a:ext>
            </a:extLst>
          </p:cNvPr>
          <p:cNvSpPr>
            <a:spLocks noGrp="1"/>
          </p:cNvSpPr>
          <p:nvPr>
            <p:ph type="ctrTitle"/>
          </p:nvPr>
        </p:nvSpPr>
        <p:spPr>
          <a:xfrm>
            <a:off x="627063" y="5245817"/>
            <a:ext cx="4319952" cy="986097"/>
          </a:xfrm>
          <a:solidFill>
            <a:srgbClr val="BECDD7">
              <a:alpha val="81176"/>
            </a:srgbClr>
          </a:solidFill>
        </p:spPr>
        <p:txBody>
          <a:bodyPr/>
          <a:lstStyle/>
          <a:p>
            <a:r>
              <a:rPr lang="de-DE" dirty="0" err="1"/>
              <a:t>Result</a:t>
            </a:r>
            <a:r>
              <a:rPr lang="de-DE" dirty="0"/>
              <a:t> </a:t>
            </a:r>
            <a:r>
              <a:rPr lang="de-DE" dirty="0" err="1"/>
              <a:t>lists</a:t>
            </a:r>
            <a:endParaRPr lang="de-DE" dirty="0"/>
          </a:p>
        </p:txBody>
      </p:sp>
    </p:spTree>
    <p:custDataLst>
      <p:tags r:id="rId1"/>
    </p:custDataLst>
    <p:extLst>
      <p:ext uri="{BB962C8B-B14F-4D97-AF65-F5344CB8AC3E}">
        <p14:creationId xmlns:p14="http://schemas.microsoft.com/office/powerpoint/2010/main" val="243054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90B525C-F935-44A4-9D91-CBB7F0BA8DBD}"/>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a:xfrm>
            <a:off x="0" y="-1"/>
            <a:ext cx="12198350" cy="1440000"/>
          </a:xfrm>
        </p:spPr>
        <p:txBody>
          <a:bodyPr/>
          <a:lstStyle/>
          <a:p>
            <a:r>
              <a:rPr lang="de-DE" sz="2600" dirty="0" err="1"/>
              <a:t>Result</a:t>
            </a:r>
            <a:r>
              <a:rPr lang="de-DE" sz="2600" dirty="0"/>
              <a:t> </a:t>
            </a:r>
            <a:r>
              <a:rPr lang="de-DE" sz="2600" dirty="0" err="1"/>
              <a:t>lists</a:t>
            </a:r>
            <a:r>
              <a:rPr lang="de-DE" sz="2600" dirty="0"/>
              <a:t> – Spare </a:t>
            </a:r>
            <a:r>
              <a:rPr lang="de-DE" sz="2600" dirty="0" err="1"/>
              <a:t>parts</a:t>
            </a:r>
            <a:r>
              <a:rPr lang="de-DE" sz="2600" dirty="0"/>
              <a:t> and spare </a:t>
            </a:r>
            <a:r>
              <a:rPr lang="de-DE" sz="2600" dirty="0" err="1"/>
              <a:t>parts</a:t>
            </a:r>
            <a:r>
              <a:rPr lang="de-DE" sz="2600" dirty="0"/>
              <a:t> </a:t>
            </a:r>
            <a:r>
              <a:rPr lang="de-DE" sz="2600" dirty="0" err="1"/>
              <a:t>packages</a:t>
            </a:r>
            <a:endParaRPr lang="de-DE" sz="2600" dirty="0">
              <a:solidFill>
                <a:srgbClr val="32A0A0"/>
              </a:solidFill>
              <a:effectLst>
                <a:outerShdw blurRad="38100" dist="38100" dir="2700000" algn="tl">
                  <a:srgbClr val="000000">
                    <a:alpha val="43137"/>
                  </a:srgbClr>
                </a:outerShdw>
              </a:effectLst>
            </a:endParaRPr>
          </a:p>
        </p:txBody>
      </p:sp>
      <p:pic>
        <p:nvPicPr>
          <p:cNvPr id="7" name="Grafik 6">
            <a:extLst>
              <a:ext uri="{FF2B5EF4-FFF2-40B4-BE49-F238E27FC236}">
                <a16:creationId xmlns:a16="http://schemas.microsoft.com/office/drawing/2014/main" id="{30E6962D-3902-428B-B60A-52A9BE18C083}"/>
              </a:ext>
            </a:extLst>
          </p:cNvPr>
          <p:cNvPicPr>
            <a:picLocks noChangeAspect="1"/>
          </p:cNvPicPr>
          <p:nvPr/>
        </p:nvPicPr>
        <p:blipFill>
          <a:blip r:embed="rId4"/>
          <a:stretch>
            <a:fillRect/>
          </a:stretch>
        </p:blipFill>
        <p:spPr>
          <a:xfrm>
            <a:off x="367307" y="1544436"/>
            <a:ext cx="11463736" cy="4194050"/>
          </a:xfrm>
          <a:prstGeom prst="rect">
            <a:avLst/>
          </a:prstGeom>
        </p:spPr>
      </p:pic>
      <p:sp>
        <p:nvSpPr>
          <p:cNvPr id="12" name="Rechteck 11">
            <a:extLst>
              <a:ext uri="{FF2B5EF4-FFF2-40B4-BE49-F238E27FC236}">
                <a16:creationId xmlns:a16="http://schemas.microsoft.com/office/drawing/2014/main" id="{CD85819A-1657-4179-9BE5-E9B963BB9E60}"/>
              </a:ext>
            </a:extLst>
          </p:cNvPr>
          <p:cNvSpPr/>
          <p:nvPr/>
        </p:nvSpPr>
        <p:spPr bwMode="auto">
          <a:xfrm>
            <a:off x="806440" y="5492308"/>
            <a:ext cx="10585470" cy="791635"/>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cs typeface="Arial" panose="020B0604020202020204" pitchFamily="34" charset="0"/>
              </a:rPr>
              <a:t>For all users, result lists of Spare Parts or Spare part kits/Packages, Consumables and General wear parts are displayed in the tabs. Logged in users of authorized repair centers and internal Siemens employees also see result lists of repair parts at module and component level, and lists of special wear parts.</a:t>
            </a:r>
            <a:endParaRPr lang="de-DE" sz="1400" dirty="0">
              <a:solidFill>
                <a:schemeClr val="bg1"/>
              </a:solidFill>
            </a:endParaRPr>
          </a:p>
        </p:txBody>
      </p:sp>
      <p:sp>
        <p:nvSpPr>
          <p:cNvPr id="14" name="Rechteck 13">
            <a:extLst>
              <a:ext uri="{FF2B5EF4-FFF2-40B4-BE49-F238E27FC236}">
                <a16:creationId xmlns:a16="http://schemas.microsoft.com/office/drawing/2014/main" id="{7B666A80-E9D9-40DD-A79F-CB7F4C3D2F33}"/>
              </a:ext>
            </a:extLst>
          </p:cNvPr>
          <p:cNvSpPr/>
          <p:nvPr/>
        </p:nvSpPr>
        <p:spPr bwMode="auto">
          <a:xfrm>
            <a:off x="2282646" y="1634584"/>
            <a:ext cx="1338860" cy="398753"/>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Tree>
    <p:custDataLst>
      <p:tags r:id="rId1"/>
    </p:custDataLst>
    <p:extLst>
      <p:ext uri="{BB962C8B-B14F-4D97-AF65-F5344CB8AC3E}">
        <p14:creationId xmlns:p14="http://schemas.microsoft.com/office/powerpoint/2010/main" val="369652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F805A0C-12E1-490C-8132-C29A2D5DA12B}"/>
              </a:ext>
            </a:extLst>
          </p:cNvPr>
          <p:cNvGraphicFramePr>
            <a:graphicFrameLocks noChangeAspect="1"/>
          </p:cNvGraphicFramePr>
          <p:nvPr>
            <p:custDataLst>
              <p:tags r:id="rId2"/>
            </p:custDataLst>
            <p:extLst>
              <p:ext uri="{D42A27DB-BD31-4B8C-83A1-F6EECF244321}">
                <p14:modId xmlns:p14="http://schemas.microsoft.com/office/powerpoint/2010/main" val="2294112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1" name="think-cell Folie" r:id="rId5" imgW="360" imgH="360" progId="TCLayout.ActiveDocument.1">
                  <p:embed/>
                </p:oleObj>
              </mc:Choice>
              <mc:Fallback>
                <p:oleObj name="think-cell Foli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A2943800-95DA-4F93-A939-C91C3025A0ED}"/>
              </a:ext>
            </a:extLst>
          </p:cNvPr>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200" b="1" dirty="0">
              <a:solidFill>
                <a:schemeClr val="tx1"/>
              </a:solidFill>
              <a:ea typeface="+mj-ea"/>
              <a:cs typeface="Arial" panose="020B0604020202020204" pitchFamily="34" charset="0"/>
              <a:sym typeface="Arial" panose="020B0604020202020204" pitchFamily="34" charset="0"/>
            </a:endParaRPr>
          </a:p>
        </p:txBody>
      </p:sp>
      <p:sp>
        <p:nvSpPr>
          <p:cNvPr id="2" name="Titel 1">
            <a:extLst>
              <a:ext uri="{FF2B5EF4-FFF2-40B4-BE49-F238E27FC236}">
                <a16:creationId xmlns:a16="http://schemas.microsoft.com/office/drawing/2014/main" id="{F95813FD-267F-4A8E-9802-894EDB11B428}"/>
              </a:ext>
            </a:extLst>
          </p:cNvPr>
          <p:cNvSpPr>
            <a:spLocks noGrp="1"/>
          </p:cNvSpPr>
          <p:nvPr>
            <p:ph type="title"/>
          </p:nvPr>
        </p:nvSpPr>
        <p:spPr/>
        <p:txBody>
          <a:bodyPr/>
          <a:lstStyle/>
          <a:p>
            <a:r>
              <a:rPr lang="de-DE" dirty="0"/>
              <a:t> </a:t>
            </a:r>
          </a:p>
        </p:txBody>
      </p:sp>
      <p:sp>
        <p:nvSpPr>
          <p:cNvPr id="3" name="Rechteck 2">
            <a:extLst>
              <a:ext uri="{FF2B5EF4-FFF2-40B4-BE49-F238E27FC236}">
                <a16:creationId xmlns:a16="http://schemas.microsoft.com/office/drawing/2014/main" id="{FB898A71-14B5-4CD3-8C5C-0EC426ED3B8B}"/>
              </a:ext>
            </a:extLst>
          </p:cNvPr>
          <p:cNvSpPr/>
          <p:nvPr/>
        </p:nvSpPr>
        <p:spPr bwMode="auto">
          <a:xfrm>
            <a:off x="339175" y="1405464"/>
            <a:ext cx="11664820" cy="3895796"/>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 name="Rechteck 3">
            <a:extLst>
              <a:ext uri="{FF2B5EF4-FFF2-40B4-BE49-F238E27FC236}">
                <a16:creationId xmlns:a16="http://schemas.microsoft.com/office/drawing/2014/main" id="{6981E32C-3C81-4864-8D82-C0DE84031EDF}"/>
              </a:ext>
            </a:extLst>
          </p:cNvPr>
          <p:cNvSpPr/>
          <p:nvPr/>
        </p:nvSpPr>
        <p:spPr bwMode="auto">
          <a:xfrm>
            <a:off x="339175" y="915607"/>
            <a:ext cx="11664820" cy="489858"/>
          </a:xfrm>
          <a:prstGeom prst="rect">
            <a:avLst/>
          </a:prstGeom>
          <a:gradFill>
            <a:gsLst>
              <a:gs pos="100000">
                <a:srgbClr val="0099B0">
                  <a:alpha val="85000"/>
                </a:srgbClr>
              </a:gs>
              <a:gs pos="70000">
                <a:srgbClr val="009999">
                  <a:alpha val="85000"/>
                </a:srgbClr>
              </a:gs>
              <a:gs pos="31000">
                <a:srgbClr val="50BEBE">
                  <a:alpha val="85000"/>
                </a:srgbClr>
              </a:gs>
              <a:gs pos="100000">
                <a:srgbClr val="0099CB">
                  <a:alpha val="85000"/>
                </a:srgbClr>
              </a:gs>
            </a:gsLst>
            <a:lin ang="0" scaled="0"/>
          </a:gradFill>
          <a:ln>
            <a:noFill/>
          </a:ln>
          <a:effectLst/>
        </p:spPr>
        <p:txBody>
          <a:bodyPr wrap="square" lIns="108000" tIns="54000" rIns="108000" bIns="54000" numCol="1" spcCol="72000" rtlCol="0" anchor="ctr">
            <a:noAutofit/>
          </a:bodyPr>
          <a:lstStyle/>
          <a:p>
            <a:pPr>
              <a:lnSpc>
                <a:spcPct val="110000"/>
              </a:lnSpc>
              <a:spcBef>
                <a:spcPct val="0"/>
              </a:spcBef>
            </a:pPr>
            <a:r>
              <a:rPr lang="en-US" sz="2400" dirty="0">
                <a:solidFill>
                  <a:schemeClr val="bg1"/>
                </a:solidFill>
                <a:ea typeface="Arial Unicode MS" panose="020B0604020202020204" pitchFamily="34" charset="-128"/>
              </a:rPr>
              <a:t>Content</a:t>
            </a:r>
          </a:p>
        </p:txBody>
      </p:sp>
      <p:sp>
        <p:nvSpPr>
          <p:cNvPr id="8" name="Rechteck 7">
            <a:extLst>
              <a:ext uri="{FF2B5EF4-FFF2-40B4-BE49-F238E27FC236}">
                <a16:creationId xmlns:a16="http://schemas.microsoft.com/office/drawing/2014/main" id="{234BD313-207D-4ADB-8246-0A92BC798884}"/>
              </a:ext>
            </a:extLst>
          </p:cNvPr>
          <p:cNvSpPr/>
          <p:nvPr/>
        </p:nvSpPr>
        <p:spPr bwMode="auto">
          <a:xfrm>
            <a:off x="8192774" y="1709742"/>
            <a:ext cx="3435244" cy="3087449"/>
          </a:xfrm>
          <a:prstGeom prst="rect">
            <a:avLst/>
          </a:prstGeom>
          <a:solidFill>
            <a:srgbClr val="41AAAA"/>
          </a:solidFill>
          <a:ln>
            <a:noFill/>
          </a:ln>
          <a:effectLst/>
        </p:spPr>
        <p:txBody>
          <a:bodyPr wrap="square" lIns="108000" tIns="54000" rIns="108000" bIns="54000" numCol="1" spcCol="72000" rtlCol="0" anchor="ctr">
            <a:noAutofit/>
          </a:bodyPr>
          <a:lstStyle/>
          <a:p>
            <a:pPr algn="ctr">
              <a:lnSpc>
                <a:spcPct val="110000"/>
              </a:lnSpc>
              <a:spcBef>
                <a:spcPts val="0"/>
              </a:spcBef>
            </a:pPr>
            <a:r>
              <a:rPr lang="de-DE" b="1" dirty="0" err="1">
                <a:solidFill>
                  <a:schemeClr val="bg1"/>
                </a:solidFill>
                <a:ea typeface="Arial Unicode MS" panose="020B0604020202020204" pitchFamily="34" charset="-128"/>
                <a:cs typeface="Arial" panose="020B0604020202020204" pitchFamily="34" charset="0"/>
              </a:rPr>
              <a:t>Result</a:t>
            </a:r>
            <a:r>
              <a:rPr lang="de-DE" b="1" dirty="0">
                <a:solidFill>
                  <a:schemeClr val="bg1"/>
                </a:solidFill>
                <a:ea typeface="Arial Unicode MS" panose="020B0604020202020204" pitchFamily="34" charset="-128"/>
                <a:cs typeface="Arial" panose="020B0604020202020204" pitchFamily="34" charset="0"/>
              </a:rPr>
              <a:t> </a:t>
            </a:r>
            <a:r>
              <a:rPr lang="de-DE" b="1" dirty="0" err="1">
                <a:solidFill>
                  <a:schemeClr val="bg1"/>
                </a:solidFill>
                <a:ea typeface="Arial Unicode MS" panose="020B0604020202020204" pitchFamily="34" charset="-128"/>
                <a:cs typeface="Arial" panose="020B0604020202020204" pitchFamily="34" charset="0"/>
              </a:rPr>
              <a:t>lists</a:t>
            </a:r>
            <a:br>
              <a:rPr lang="de-DE" sz="1600" b="1" dirty="0">
                <a:solidFill>
                  <a:schemeClr val="bg1"/>
                </a:solidFill>
                <a:ea typeface="Arial Unicode MS" panose="020B0604020202020204" pitchFamily="34" charset="-128"/>
                <a:cs typeface="Arial" panose="020B0604020202020204" pitchFamily="34" charset="0"/>
              </a:rPr>
            </a:br>
            <a:endParaRPr lang="de-DE" sz="1600" b="1"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Spare </a:t>
            </a:r>
            <a:r>
              <a:rPr lang="de-DE" sz="1400" u="sng" dirty="0" err="1">
                <a:solidFill>
                  <a:schemeClr val="bg1"/>
                </a:solidFill>
                <a:ea typeface="Arial Unicode MS" panose="020B0604020202020204" pitchFamily="34" charset="-128"/>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parts</a:t>
            </a:r>
            <a:r>
              <a:rPr lang="de-DE" sz="1400" u="sng" dirty="0">
                <a:solidFill>
                  <a:schemeClr val="bg1"/>
                </a:solidFill>
                <a:ea typeface="Arial Unicode MS" panose="020B0604020202020204" pitchFamily="34" charset="-128"/>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and spare </a:t>
            </a:r>
            <a:r>
              <a:rPr lang="de-DE" sz="1400" u="sng" dirty="0" err="1">
                <a:solidFill>
                  <a:schemeClr val="bg1"/>
                </a:solidFill>
                <a:ea typeface="Arial Unicode MS" panose="020B0604020202020204" pitchFamily="34" charset="-128"/>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parts</a:t>
            </a:r>
            <a:r>
              <a:rPr lang="de-DE" sz="1400" u="sng" dirty="0">
                <a:solidFill>
                  <a:schemeClr val="bg1"/>
                </a:solidFill>
                <a:ea typeface="Arial Unicode MS" panose="020B0604020202020204" pitchFamily="34" charset="-128"/>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a:t>
            </a:r>
            <a:r>
              <a:rPr lang="de-DE" sz="1400" u="sng" dirty="0" err="1">
                <a:solidFill>
                  <a:schemeClr val="bg1"/>
                </a:solidFill>
                <a:ea typeface="Arial Unicode MS" panose="020B0604020202020204" pitchFamily="34" charset="-128"/>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packages</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Details</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Packages &amp; Modules</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Excel-Export</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a:lnSpc>
                <a:spcPct val="110000"/>
              </a:lnSpc>
              <a:spcBef>
                <a:spcPts val="0"/>
              </a:spcBef>
            </a:pPr>
            <a:r>
              <a:rPr lang="de-DE" sz="1400" u="sng" dirty="0">
                <a:solidFill>
                  <a:srgbClr val="41AAAA"/>
                </a:solidFill>
                <a:ea typeface="Arial Unicode MS" panose="020B0604020202020204" pitchFamily="34" charset="-128"/>
                <a:cs typeface="Arial" panose="020B0604020202020204" pitchFamily="34" charset="0"/>
              </a:rPr>
              <a:t>-</a:t>
            </a:r>
          </a:p>
        </p:txBody>
      </p:sp>
      <p:sp>
        <p:nvSpPr>
          <p:cNvPr id="9" name="Rechteck 8">
            <a:extLst>
              <a:ext uri="{FF2B5EF4-FFF2-40B4-BE49-F238E27FC236}">
                <a16:creationId xmlns:a16="http://schemas.microsoft.com/office/drawing/2014/main" id="{DEBA09D0-8DE2-4B29-A7B8-3FB345997282}"/>
              </a:ext>
            </a:extLst>
          </p:cNvPr>
          <p:cNvSpPr/>
          <p:nvPr/>
        </p:nvSpPr>
        <p:spPr bwMode="auto">
          <a:xfrm>
            <a:off x="4453963" y="1700759"/>
            <a:ext cx="3435244" cy="3096432"/>
          </a:xfrm>
          <a:prstGeom prst="rect">
            <a:avLst/>
          </a:prstGeom>
          <a:solidFill>
            <a:srgbClr val="41AAAA"/>
          </a:solidFill>
          <a:ln>
            <a:noFill/>
          </a:ln>
          <a:effectLst/>
        </p:spPr>
        <p:txBody>
          <a:bodyPr wrap="square" lIns="108000" tIns="54000" rIns="108000" bIns="54000" numCol="1" spcCol="72000" rtlCol="0" anchor="ctr">
            <a:noAutofit/>
          </a:bodyPr>
          <a:lstStyle/>
          <a:p>
            <a:pPr algn="ctr">
              <a:lnSpc>
                <a:spcPct val="110000"/>
              </a:lnSpc>
              <a:spcBef>
                <a:spcPts val="0"/>
              </a:spcBef>
            </a:pPr>
            <a:r>
              <a:rPr lang="de-DE" b="1" dirty="0">
                <a:solidFill>
                  <a:schemeClr val="bg1"/>
                </a:solidFill>
                <a:ea typeface="Arial Unicode MS" panose="020B0604020202020204" pitchFamily="34" charset="-128"/>
                <a:cs typeface="Arial" panose="020B0604020202020204" pitchFamily="34" charset="0"/>
              </a:rPr>
              <a:t>Search </a:t>
            </a:r>
            <a:r>
              <a:rPr lang="de-DE" b="1" dirty="0" err="1">
                <a:solidFill>
                  <a:schemeClr val="bg1"/>
                </a:solidFill>
                <a:ea typeface="Arial Unicode MS" panose="020B0604020202020204" pitchFamily="34" charset="-128"/>
                <a:cs typeface="Arial" panose="020B0604020202020204" pitchFamily="34" charset="0"/>
              </a:rPr>
              <a:t>options</a:t>
            </a:r>
            <a:br>
              <a:rPr lang="de-DE" sz="1600" b="1" dirty="0">
                <a:solidFill>
                  <a:schemeClr val="bg1"/>
                </a:solidFill>
                <a:ea typeface="Arial Unicode MS" panose="020B0604020202020204" pitchFamily="34" charset="-128"/>
                <a:cs typeface="Arial" panose="020B0604020202020204" pitchFamily="34" charset="0"/>
              </a:rPr>
            </a:br>
            <a:endParaRPr lang="de-DE" sz="1600" b="1"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Single </a:t>
            </a:r>
            <a:r>
              <a:rPr lang="de-DE" sz="1400" u="sng" dirty="0" err="1">
                <a:solidFill>
                  <a:schemeClr val="bg1"/>
                </a:solidFill>
                <a:ea typeface="Arial Unicode MS" panose="020B0604020202020204" pitchFamily="34" charset="-128"/>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search</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with </a:t>
            </a:r>
            <a:r>
              <a:rPr lang="de-DE" sz="1400" u="sng" dirty="0" err="1">
                <a:solidFill>
                  <a:schemeClr val="bg1"/>
                </a:solidFill>
                <a:ea typeface="Arial Unicode MS" panose="020B0604020202020204" pitchFamily="34" charset="-128"/>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article</a:t>
            </a:r>
            <a:r>
              <a:rPr lang="de-DE" sz="1400" u="sng" dirty="0">
                <a:solidFill>
                  <a:schemeClr val="bg1"/>
                </a:solidFill>
                <a:ea typeface="Arial Unicode MS" panose="020B0604020202020204" pitchFamily="34" charset="-128"/>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a:t>
            </a:r>
            <a:r>
              <a:rPr lang="de-DE" sz="1400" u="sng" dirty="0" err="1">
                <a:solidFill>
                  <a:schemeClr val="bg1"/>
                </a:solidFill>
                <a:ea typeface="Arial Unicode MS" panose="020B0604020202020204" pitchFamily="34" charset="-128"/>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number</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with </a:t>
            </a:r>
            <a:r>
              <a:rPr lang="de-DE" sz="1400" u="sng" dirty="0" err="1">
                <a:solidFill>
                  <a:schemeClr val="bg1"/>
                </a:solidFill>
                <a:ea typeface="Arial Unicode MS" panose="020B0604020202020204" pitchFamily="34" charset="-128"/>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article</a:t>
            </a:r>
            <a:r>
              <a:rPr lang="de-DE" sz="1400" u="sng" dirty="0">
                <a:solidFill>
                  <a:schemeClr val="bg1"/>
                </a:solidFill>
                <a:ea typeface="Arial Unicode MS" panose="020B0604020202020204" pitchFamily="34" charset="-128"/>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 </a:t>
            </a:r>
            <a:r>
              <a:rPr lang="de-DE" sz="1400" u="sng" dirty="0" err="1">
                <a:solidFill>
                  <a:schemeClr val="bg1"/>
                </a:solidFill>
                <a:ea typeface="Arial Unicode MS" panose="020B0604020202020204" pitchFamily="34" charset="-128"/>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number</a:t>
            </a:r>
            <a:r>
              <a:rPr lang="de-DE" sz="1400" u="sng" dirty="0">
                <a:solidFill>
                  <a:schemeClr val="bg1"/>
                </a:solidFill>
                <a:ea typeface="Arial Unicode MS" panose="020B0604020202020204" pitchFamily="34" charset="-128"/>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 and </a:t>
            </a:r>
            <a:r>
              <a:rPr lang="de-DE" sz="1400" u="sng" dirty="0" err="1">
                <a:solidFill>
                  <a:schemeClr val="bg1"/>
                </a:solidFill>
                <a:ea typeface="Arial Unicode MS" panose="020B0604020202020204" pitchFamily="34" charset="-128"/>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serial</a:t>
            </a:r>
            <a:r>
              <a:rPr lang="de-DE" sz="1400" u="sng" dirty="0">
                <a:solidFill>
                  <a:schemeClr val="bg1"/>
                </a:solidFill>
                <a:ea typeface="Arial Unicode MS" panose="020B0604020202020204" pitchFamily="34" charset="-128"/>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 </a:t>
            </a:r>
            <a:r>
              <a:rPr lang="de-DE" sz="1400" u="sng" dirty="0" err="1">
                <a:solidFill>
                  <a:schemeClr val="bg1"/>
                </a:solidFill>
                <a:ea typeface="Arial Unicode MS" panose="020B0604020202020204" pitchFamily="34" charset="-128"/>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number</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with </a:t>
            </a:r>
            <a:r>
              <a:rPr lang="de-DE" sz="1400" u="sng" dirty="0" err="1">
                <a:solidFill>
                  <a:schemeClr val="bg1"/>
                </a:solidFill>
                <a:ea typeface="Arial Unicode MS" panose="020B0604020202020204" pitchFamily="34" charset="-128"/>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article</a:t>
            </a:r>
            <a:r>
              <a:rPr lang="de-DE" sz="1400" u="sng" dirty="0">
                <a:solidFill>
                  <a:schemeClr val="bg1"/>
                </a:solidFill>
                <a:ea typeface="Arial Unicode MS" panose="020B0604020202020204" pitchFamily="34" charset="-128"/>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 </a:t>
            </a:r>
            <a:r>
              <a:rPr lang="de-DE" sz="1400" u="sng" dirty="0" err="1">
                <a:solidFill>
                  <a:schemeClr val="bg1"/>
                </a:solidFill>
                <a:ea typeface="Arial Unicode MS" panose="020B0604020202020204" pitchFamily="34" charset="-128"/>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number</a:t>
            </a:r>
            <a:r>
              <a:rPr lang="de-DE" sz="1400" u="sng" dirty="0">
                <a:solidFill>
                  <a:schemeClr val="bg1"/>
                </a:solidFill>
                <a:ea typeface="Arial Unicode MS" panose="020B0604020202020204" pitchFamily="34" charset="-128"/>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 and </a:t>
            </a:r>
            <a:r>
              <a:rPr lang="de-DE" sz="1400" u="sng" dirty="0" err="1">
                <a:solidFill>
                  <a:schemeClr val="bg1"/>
                </a:solidFill>
                <a:ea typeface="Arial Unicode MS" panose="020B0604020202020204" pitchFamily="34" charset="-128"/>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options</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Multi </a:t>
            </a:r>
            <a:r>
              <a:rPr lang="de-DE" sz="1400" u="sng" dirty="0" err="1">
                <a:solidFill>
                  <a:schemeClr val="bg1"/>
                </a:solidFill>
                <a:ea typeface="Arial Unicode MS" panose="020B0604020202020204" pitchFamily="34" charset="-128"/>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search</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Modification </a:t>
            </a:r>
            <a:r>
              <a:rPr lang="de-DE" sz="1400" u="sng" dirty="0" err="1">
                <a:solidFill>
                  <a:schemeClr val="bg1"/>
                </a:solidFill>
                <a:ea typeface="Arial Unicode MS" panose="020B0604020202020204" pitchFamily="34" charset="-128"/>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of</a:t>
            </a:r>
            <a:r>
              <a:rPr lang="de-DE" sz="1400" u="sng" dirty="0">
                <a:solidFill>
                  <a:schemeClr val="bg1"/>
                </a:solidFill>
                <a:ea typeface="Arial Unicode MS" panose="020B0604020202020204" pitchFamily="34" charset="-128"/>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 EWN-Motors</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Shopping </a:t>
            </a:r>
            <a:r>
              <a:rPr lang="de-DE" sz="1400" u="sng" dirty="0" err="1">
                <a:solidFill>
                  <a:schemeClr val="bg1"/>
                </a:solidFill>
                <a:ea typeface="Arial Unicode MS" panose="020B0604020202020204" pitchFamily="34" charset="-128"/>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Cart</a:t>
            </a:r>
            <a:r>
              <a:rPr lang="de-DE" sz="1400" u="sng" dirty="0">
                <a:solidFill>
                  <a:schemeClr val="bg1"/>
                </a:solidFill>
                <a:ea typeface="Arial Unicode MS" panose="020B0604020202020204" pitchFamily="34" charset="-128"/>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 </a:t>
            </a:r>
            <a:r>
              <a:rPr lang="de-DE" sz="1400" u="sng" dirty="0">
                <a:solidFill>
                  <a:schemeClr val="bg1"/>
                </a:solidFill>
                <a:ea typeface="Arial Unicode MS" panose="020B0604020202020204" pitchFamily="34" charset="-128"/>
                <a:cs typeface="Arial" panose="020B0604020202020204" pitchFamily="34" charset="0"/>
                <a:sym typeface="Wingdings" panose="05000000000000000000" pitchFamily="2" charset="2"/>
                <a:hlinkClick r:id="rId17" action="ppaction://hlinksldjump">
                  <a:extLst>
                    <a:ext uri="{A12FA001-AC4F-418D-AE19-62706E023703}">
                      <ahyp:hlinkClr xmlns:ahyp="http://schemas.microsoft.com/office/drawing/2018/hyperlinkcolor" val="tx"/>
                    </a:ext>
                  </a:extLst>
                </a:hlinkClick>
              </a:rPr>
              <a:t> Service Mall</a:t>
            </a:r>
            <a:endParaRPr lang="de-DE" sz="1400" u="sng" dirty="0">
              <a:solidFill>
                <a:schemeClr val="bg1"/>
              </a:solidFill>
              <a:ea typeface="Arial Unicode MS" panose="020B0604020202020204" pitchFamily="34" charset="-128"/>
              <a:cs typeface="Arial" panose="020B0604020202020204" pitchFamily="34" charset="0"/>
              <a:sym typeface="Wingdings" panose="05000000000000000000" pitchFamily="2" charset="2"/>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sym typeface="Wingdings" panose="05000000000000000000" pitchFamily="2" charset="2"/>
                <a:hlinkClick r:id="rId18" action="ppaction://hlinksldjump">
                  <a:extLst>
                    <a:ext uri="{A12FA001-AC4F-418D-AE19-62706E023703}">
                      <ahyp:hlinkClr xmlns:ahyp="http://schemas.microsoft.com/office/drawing/2018/hyperlinkcolor" val="tx"/>
                    </a:ext>
                  </a:extLst>
                </a:hlinkClick>
              </a:rPr>
              <a:t>Login Service Mall</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Examples – Electronics</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Examples – Motors</a:t>
            </a:r>
            <a:endParaRPr lang="de-DE" sz="1400" u="sng" dirty="0">
              <a:solidFill>
                <a:schemeClr val="bg1"/>
              </a:solidFill>
              <a:ea typeface="Arial Unicode MS" panose="020B0604020202020204" pitchFamily="34" charset="-128"/>
              <a:cs typeface="Arial" panose="020B0604020202020204" pitchFamily="34" charset="0"/>
            </a:endParaRPr>
          </a:p>
        </p:txBody>
      </p:sp>
      <p:sp>
        <p:nvSpPr>
          <p:cNvPr id="10" name="Rechteck 9">
            <a:extLst>
              <a:ext uri="{FF2B5EF4-FFF2-40B4-BE49-F238E27FC236}">
                <a16:creationId xmlns:a16="http://schemas.microsoft.com/office/drawing/2014/main" id="{1F59E2E7-E9F9-45C6-9BB0-A9EA93DE4E66}"/>
              </a:ext>
            </a:extLst>
          </p:cNvPr>
          <p:cNvSpPr/>
          <p:nvPr/>
        </p:nvSpPr>
        <p:spPr bwMode="auto">
          <a:xfrm>
            <a:off x="715152" y="1700759"/>
            <a:ext cx="3435244" cy="3096432"/>
          </a:xfrm>
          <a:prstGeom prst="rect">
            <a:avLst/>
          </a:prstGeom>
          <a:solidFill>
            <a:srgbClr val="41AAAA"/>
          </a:solidFill>
          <a:ln>
            <a:noFill/>
          </a:ln>
          <a:effectLst/>
        </p:spPr>
        <p:txBody>
          <a:bodyPr wrap="square" lIns="108000" tIns="54000" rIns="108000" bIns="54000" numCol="1" spcCol="72000" rtlCol="0" anchor="ctr">
            <a:noAutofit/>
          </a:bodyPr>
          <a:lstStyle/>
          <a:p>
            <a:pPr algn="ctr">
              <a:lnSpc>
                <a:spcPct val="110000"/>
              </a:lnSpc>
              <a:spcBef>
                <a:spcPts val="0"/>
              </a:spcBef>
            </a:pPr>
            <a:r>
              <a:rPr lang="de-DE" b="1" dirty="0" err="1">
                <a:solidFill>
                  <a:schemeClr val="bg1"/>
                </a:solidFill>
                <a:ea typeface="Arial Unicode MS" panose="020B0604020202020204" pitchFamily="34" charset="-128"/>
                <a:cs typeface="Arial" panose="020B0604020202020204" pitchFamily="34" charset="0"/>
              </a:rPr>
              <a:t>Sign-up</a:t>
            </a:r>
            <a:r>
              <a:rPr lang="de-DE" b="1" dirty="0">
                <a:solidFill>
                  <a:schemeClr val="bg1"/>
                </a:solidFill>
                <a:ea typeface="Arial Unicode MS" panose="020B0604020202020204" pitchFamily="34" charset="-128"/>
                <a:cs typeface="Arial" panose="020B0604020202020204" pitchFamily="34" charset="0"/>
              </a:rPr>
              <a:t> and </a:t>
            </a:r>
            <a:r>
              <a:rPr lang="de-DE" b="1" dirty="0" err="1">
                <a:solidFill>
                  <a:schemeClr val="bg1"/>
                </a:solidFill>
                <a:ea typeface="Arial Unicode MS" panose="020B0604020202020204" pitchFamily="34" charset="-128"/>
                <a:cs typeface="Arial" panose="020B0604020202020204" pitchFamily="34" charset="0"/>
              </a:rPr>
              <a:t>registration</a:t>
            </a:r>
            <a:br>
              <a:rPr lang="de-DE" sz="1600" b="1" dirty="0">
                <a:solidFill>
                  <a:schemeClr val="bg1"/>
                </a:solidFill>
                <a:ea typeface="Arial Unicode MS" panose="020B0604020202020204" pitchFamily="34" charset="-128"/>
                <a:cs typeface="Arial" panose="020B0604020202020204" pitchFamily="34" charset="0"/>
              </a:rPr>
            </a:br>
            <a:endParaRPr lang="de-DE" sz="1600" b="1"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Siemens </a:t>
            </a:r>
            <a:r>
              <a:rPr lang="de-DE" sz="1400" u="sng" dirty="0" err="1">
                <a:solidFill>
                  <a:schemeClr val="bg1"/>
                </a:solidFill>
                <a:ea typeface="Arial Unicode MS" panose="020B0604020202020204" pitchFamily="34" charset="-128"/>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employees</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r>
              <a:rPr lang="de-DE" sz="1400" u="sng" dirty="0">
                <a:solidFill>
                  <a:schemeClr val="bg1"/>
                </a:solidFill>
                <a:ea typeface="Arial Unicode MS" panose="020B0604020202020204" pitchFamily="34" charset="-128"/>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Externally </a:t>
            </a:r>
            <a:r>
              <a:rPr lang="de-DE" sz="1400" u="sng" dirty="0" err="1">
                <a:solidFill>
                  <a:schemeClr val="bg1"/>
                </a:solidFill>
                <a:ea typeface="Arial Unicode MS" panose="020B0604020202020204" pitchFamily="34" charset="-128"/>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authorized</a:t>
            </a:r>
            <a:r>
              <a:rPr lang="de-DE" sz="1400" u="sng" dirty="0">
                <a:solidFill>
                  <a:schemeClr val="bg1"/>
                </a:solidFill>
                <a:ea typeface="Arial Unicode MS" panose="020B0604020202020204" pitchFamily="34" charset="-128"/>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 </a:t>
            </a:r>
            <a:r>
              <a:rPr lang="de-DE" sz="1400" u="sng" dirty="0" err="1">
                <a:solidFill>
                  <a:schemeClr val="bg1"/>
                </a:solidFill>
                <a:ea typeface="Arial Unicode MS" panose="020B0604020202020204" pitchFamily="34" charset="-128"/>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repair</a:t>
            </a:r>
            <a:r>
              <a:rPr lang="de-DE" sz="1400" u="sng" dirty="0">
                <a:solidFill>
                  <a:schemeClr val="bg1"/>
                </a:solidFill>
                <a:ea typeface="Arial Unicode MS" panose="020B0604020202020204" pitchFamily="34" charset="-128"/>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 </a:t>
            </a:r>
            <a:r>
              <a:rPr lang="de-DE" sz="1400" u="sng" dirty="0" err="1">
                <a:solidFill>
                  <a:schemeClr val="bg1"/>
                </a:solidFill>
                <a:ea typeface="Arial Unicode MS" panose="020B0604020202020204" pitchFamily="34" charset="-128"/>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center</a:t>
            </a: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marL="171450" indent="-171450">
              <a:lnSpc>
                <a:spcPct val="110000"/>
              </a:lnSpc>
              <a:spcBef>
                <a:spcPts val="0"/>
              </a:spcBef>
              <a:buFont typeface="Arial" panose="020B0604020202020204" pitchFamily="34" charset="0"/>
              <a:buChar char="•"/>
            </a:pPr>
            <a:endParaRPr lang="de-DE" sz="1400" u="sng" dirty="0">
              <a:solidFill>
                <a:schemeClr val="bg1"/>
              </a:solidFill>
              <a:ea typeface="Arial Unicode MS" panose="020B0604020202020204" pitchFamily="34" charset="-128"/>
              <a:cs typeface="Arial" panose="020B0604020202020204" pitchFamily="34" charset="0"/>
            </a:endParaRPr>
          </a:p>
          <a:p>
            <a:pPr>
              <a:lnSpc>
                <a:spcPct val="110000"/>
              </a:lnSpc>
              <a:spcBef>
                <a:spcPts val="0"/>
              </a:spcBef>
            </a:pPr>
            <a:r>
              <a:rPr lang="de-DE" sz="1400" u="sng" dirty="0">
                <a:solidFill>
                  <a:srgbClr val="41AAAA"/>
                </a:solidFill>
                <a:ea typeface="Arial Unicode MS" panose="020B0604020202020204" pitchFamily="34" charset="-128"/>
                <a:cs typeface="Arial" panose="020B0604020202020204" pitchFamily="34" charset="0"/>
              </a:rPr>
              <a:t>-</a:t>
            </a:r>
          </a:p>
        </p:txBody>
      </p:sp>
    </p:spTree>
    <p:extLst>
      <p:ext uri="{BB962C8B-B14F-4D97-AF65-F5344CB8AC3E}">
        <p14:creationId xmlns:p14="http://schemas.microsoft.com/office/powerpoint/2010/main" val="338591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2D4F19F-43FE-4731-BD32-09D6F7FFC02F}"/>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p:txBody>
          <a:bodyPr/>
          <a:lstStyle/>
          <a:p>
            <a:r>
              <a:rPr lang="de-DE" sz="2800" dirty="0" err="1"/>
              <a:t>Result</a:t>
            </a:r>
            <a:r>
              <a:rPr lang="de-DE" sz="2800" dirty="0"/>
              <a:t> </a:t>
            </a:r>
            <a:r>
              <a:rPr lang="de-DE" sz="2800" dirty="0" err="1"/>
              <a:t>lists</a:t>
            </a:r>
            <a:r>
              <a:rPr lang="de-DE" sz="2800" dirty="0"/>
              <a:t> – Details </a:t>
            </a:r>
            <a:endParaRPr lang="de-DE" sz="2800" dirty="0">
              <a:solidFill>
                <a:srgbClr val="32A0A0"/>
              </a:solidFill>
              <a:effectLst>
                <a:outerShdw blurRad="38100" dist="38100" dir="2700000" algn="tl">
                  <a:srgbClr val="000000">
                    <a:alpha val="43137"/>
                  </a:srgbClr>
                </a:outerShdw>
              </a:effectLst>
            </a:endParaRPr>
          </a:p>
        </p:txBody>
      </p:sp>
      <p:pic>
        <p:nvPicPr>
          <p:cNvPr id="9" name="Grafik 8">
            <a:extLst>
              <a:ext uri="{FF2B5EF4-FFF2-40B4-BE49-F238E27FC236}">
                <a16:creationId xmlns:a16="http://schemas.microsoft.com/office/drawing/2014/main" id="{74F1E44A-63C7-4A4D-9D67-DB1A6B44DE09}"/>
              </a:ext>
            </a:extLst>
          </p:cNvPr>
          <p:cNvPicPr>
            <a:picLocks noChangeAspect="1"/>
          </p:cNvPicPr>
          <p:nvPr/>
        </p:nvPicPr>
        <p:blipFill>
          <a:blip r:embed="rId4"/>
          <a:stretch>
            <a:fillRect/>
          </a:stretch>
        </p:blipFill>
        <p:spPr>
          <a:xfrm>
            <a:off x="574091" y="1423658"/>
            <a:ext cx="11141864" cy="4518660"/>
          </a:xfrm>
          <a:prstGeom prst="rect">
            <a:avLst/>
          </a:prstGeom>
        </p:spPr>
      </p:pic>
      <p:sp>
        <p:nvSpPr>
          <p:cNvPr id="3" name="Rechteck 2">
            <a:extLst>
              <a:ext uri="{FF2B5EF4-FFF2-40B4-BE49-F238E27FC236}">
                <a16:creationId xmlns:a16="http://schemas.microsoft.com/office/drawing/2014/main" id="{A5EE63AF-EC60-4F7E-91F8-EDAA88BACF41}"/>
              </a:ext>
            </a:extLst>
          </p:cNvPr>
          <p:cNvSpPr/>
          <p:nvPr/>
        </p:nvSpPr>
        <p:spPr bwMode="auto">
          <a:xfrm>
            <a:off x="1764782" y="4119469"/>
            <a:ext cx="482946" cy="432060"/>
          </a:xfrm>
          <a:prstGeom prst="rect">
            <a:avLst/>
          </a:prstGeom>
          <a:noFill/>
          <a:ln w="38100">
            <a:solidFill>
              <a:srgbClr val="32A0A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2" name="Rechteck 11">
            <a:extLst>
              <a:ext uri="{FF2B5EF4-FFF2-40B4-BE49-F238E27FC236}">
                <a16:creationId xmlns:a16="http://schemas.microsoft.com/office/drawing/2014/main" id="{35115DD0-18E9-4CC0-8A59-17F68C7B854C}"/>
              </a:ext>
            </a:extLst>
          </p:cNvPr>
          <p:cNvSpPr/>
          <p:nvPr/>
        </p:nvSpPr>
        <p:spPr bwMode="auto">
          <a:xfrm>
            <a:off x="1764782" y="4739987"/>
            <a:ext cx="9303083" cy="656001"/>
          </a:xfrm>
          <a:prstGeom prst="rect">
            <a:avLst/>
          </a:prstGeom>
          <a:noFill/>
          <a:ln w="38100">
            <a:solidFill>
              <a:srgbClr val="32A0A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1" name="Rechteck 10">
            <a:extLst>
              <a:ext uri="{FF2B5EF4-FFF2-40B4-BE49-F238E27FC236}">
                <a16:creationId xmlns:a16="http://schemas.microsoft.com/office/drawing/2014/main" id="{FC2DDD6B-169A-4410-8A47-4D460F0A338E}"/>
              </a:ext>
            </a:extLst>
          </p:cNvPr>
          <p:cNvSpPr/>
          <p:nvPr/>
        </p:nvSpPr>
        <p:spPr bwMode="auto">
          <a:xfrm>
            <a:off x="1624084" y="1494495"/>
            <a:ext cx="707607" cy="623518"/>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3" name="Rechteck 12">
            <a:extLst>
              <a:ext uri="{FF2B5EF4-FFF2-40B4-BE49-F238E27FC236}">
                <a16:creationId xmlns:a16="http://schemas.microsoft.com/office/drawing/2014/main" id="{1DC2D6D6-88B6-4062-821B-BCAE2A453419}"/>
              </a:ext>
            </a:extLst>
          </p:cNvPr>
          <p:cNvSpPr/>
          <p:nvPr/>
        </p:nvSpPr>
        <p:spPr bwMode="auto">
          <a:xfrm>
            <a:off x="852288" y="5526962"/>
            <a:ext cx="10585470" cy="782438"/>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ea typeface="ＭＳ Ｐゴシック" panose="020B0600070205080204" pitchFamily="34" charset="-128"/>
                <a:sym typeface="Arial" panose="020B0604020202020204" pitchFamily="34" charset="0"/>
              </a:rPr>
              <a:t>If you have carried out a search with article number and additional serial number, you can see the installed options in the tab 'Details’. This detail view exists only for certain products and systems. Siemens employees can also click on the displayed options to obtain a brief description. </a:t>
            </a:r>
          </a:p>
        </p:txBody>
      </p:sp>
    </p:spTree>
    <p:custDataLst>
      <p:tags r:id="rId1"/>
    </p:custDataLst>
    <p:extLst>
      <p:ext uri="{BB962C8B-B14F-4D97-AF65-F5344CB8AC3E}">
        <p14:creationId xmlns:p14="http://schemas.microsoft.com/office/powerpoint/2010/main" val="121571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33282307-D74C-42A3-9D0A-F4D0AF416F2D}"/>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p:txBody>
          <a:bodyPr/>
          <a:lstStyle/>
          <a:p>
            <a:r>
              <a:rPr lang="de-DE" sz="2800" dirty="0" err="1"/>
              <a:t>Result</a:t>
            </a:r>
            <a:r>
              <a:rPr lang="de-DE" sz="2800" dirty="0"/>
              <a:t> </a:t>
            </a:r>
            <a:r>
              <a:rPr lang="de-DE" sz="2800" dirty="0" err="1"/>
              <a:t>lists</a:t>
            </a:r>
            <a:r>
              <a:rPr lang="de-DE" sz="2800" dirty="0"/>
              <a:t> – Packages &amp; Modules</a:t>
            </a:r>
            <a:endParaRPr lang="de-DE" sz="2800" dirty="0">
              <a:solidFill>
                <a:srgbClr val="32A0A0"/>
              </a:solidFill>
              <a:effectLst>
                <a:outerShdw blurRad="38100" dist="38100" dir="2700000" algn="tl">
                  <a:srgbClr val="000000">
                    <a:alpha val="43137"/>
                  </a:srgbClr>
                </a:outerShdw>
              </a:effectLst>
            </a:endParaRPr>
          </a:p>
        </p:txBody>
      </p:sp>
      <p:pic>
        <p:nvPicPr>
          <p:cNvPr id="6" name="Grafik 5">
            <a:extLst>
              <a:ext uri="{FF2B5EF4-FFF2-40B4-BE49-F238E27FC236}">
                <a16:creationId xmlns:a16="http://schemas.microsoft.com/office/drawing/2014/main" id="{1938EF5A-C0A3-47DC-B16C-EB0DAB5A5A33}"/>
              </a:ext>
            </a:extLst>
          </p:cNvPr>
          <p:cNvPicPr>
            <a:picLocks noChangeAspect="1"/>
          </p:cNvPicPr>
          <p:nvPr/>
        </p:nvPicPr>
        <p:blipFill>
          <a:blip r:embed="rId4"/>
          <a:stretch>
            <a:fillRect/>
          </a:stretch>
        </p:blipFill>
        <p:spPr>
          <a:xfrm>
            <a:off x="757760" y="1340710"/>
            <a:ext cx="10682829" cy="4878553"/>
          </a:xfrm>
          <a:prstGeom prst="rect">
            <a:avLst/>
          </a:prstGeom>
        </p:spPr>
      </p:pic>
      <p:sp>
        <p:nvSpPr>
          <p:cNvPr id="13" name="Rechteck 12">
            <a:extLst>
              <a:ext uri="{FF2B5EF4-FFF2-40B4-BE49-F238E27FC236}">
                <a16:creationId xmlns:a16="http://schemas.microsoft.com/office/drawing/2014/main" id="{2C423831-FFA0-4597-8805-075DC703AE6D}"/>
              </a:ext>
            </a:extLst>
          </p:cNvPr>
          <p:cNvSpPr/>
          <p:nvPr/>
        </p:nvSpPr>
        <p:spPr bwMode="auto">
          <a:xfrm>
            <a:off x="266764" y="5581934"/>
            <a:ext cx="9864971" cy="1050878"/>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spcBef>
                <a:spcPts val="0"/>
              </a:spcBef>
              <a:spcAft>
                <a:spcPts val="0"/>
              </a:spcAft>
              <a:defRPr/>
            </a:pPr>
            <a:r>
              <a:rPr lang="en-US" sz="1400" dirty="0">
                <a:solidFill>
                  <a:schemeClr val="bg1"/>
                </a:solidFill>
              </a:rPr>
              <a:t>For certain products, result lists of Basic, Advanced, Premium and other packages are also displayed as additional search results. A result list with spare parts may contain subordinate modules. These modules and their spare parts are highlighted in green and the spare parts (highlighted in light green) can be folded in and out. </a:t>
            </a:r>
          </a:p>
          <a:p>
            <a:pPr lvl="0" eaLnBrk="0" hangingPunct="0">
              <a:spcBef>
                <a:spcPts val="0"/>
              </a:spcBef>
              <a:spcAft>
                <a:spcPts val="0"/>
              </a:spcAft>
              <a:defRPr/>
            </a:pPr>
            <a:r>
              <a:rPr lang="en-US" sz="1400" dirty="0">
                <a:solidFill>
                  <a:schemeClr val="bg1"/>
                </a:solidFill>
              </a:rPr>
              <a:t>By clicking on the magnifying glass icon in front of the article number of the module, a new browser window opens with the search criteria of the module and its result lists are displayed.</a:t>
            </a:r>
          </a:p>
        </p:txBody>
      </p:sp>
      <p:sp>
        <p:nvSpPr>
          <p:cNvPr id="11" name="Rechteck 10">
            <a:extLst>
              <a:ext uri="{FF2B5EF4-FFF2-40B4-BE49-F238E27FC236}">
                <a16:creationId xmlns:a16="http://schemas.microsoft.com/office/drawing/2014/main" id="{07A54D93-ED23-4581-B623-A77E63496D97}"/>
              </a:ext>
            </a:extLst>
          </p:cNvPr>
          <p:cNvSpPr/>
          <p:nvPr/>
        </p:nvSpPr>
        <p:spPr bwMode="auto">
          <a:xfrm>
            <a:off x="2570685" y="1443491"/>
            <a:ext cx="3814974" cy="385309"/>
          </a:xfrm>
          <a:prstGeom prst="rect">
            <a:avLst/>
          </a:prstGeom>
          <a:noFill/>
          <a:ln w="38100">
            <a:solidFill>
              <a:srgbClr val="32A0A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7" name="Rechteck 6">
            <a:extLst>
              <a:ext uri="{FF2B5EF4-FFF2-40B4-BE49-F238E27FC236}">
                <a16:creationId xmlns:a16="http://schemas.microsoft.com/office/drawing/2014/main" id="{B8D05FF4-98E5-4879-AB03-EF30F2830AC1}"/>
              </a:ext>
            </a:extLst>
          </p:cNvPr>
          <p:cNvSpPr/>
          <p:nvPr/>
        </p:nvSpPr>
        <p:spPr bwMode="auto">
          <a:xfrm>
            <a:off x="1307552" y="3602498"/>
            <a:ext cx="207349" cy="191580"/>
          </a:xfrm>
          <a:prstGeom prst="rect">
            <a:avLst/>
          </a:prstGeom>
          <a:noFill/>
          <a:ln w="57150">
            <a:solidFill>
              <a:srgbClr val="0F8287"/>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Tree>
    <p:custDataLst>
      <p:tags r:id="rId1"/>
    </p:custDataLst>
    <p:extLst>
      <p:ext uri="{BB962C8B-B14F-4D97-AF65-F5344CB8AC3E}">
        <p14:creationId xmlns:p14="http://schemas.microsoft.com/office/powerpoint/2010/main" val="353695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3ECC41A-2C35-4602-8728-13C03D0D1E8D}"/>
              </a:ext>
            </a:extLst>
          </p:cNvPr>
          <p:cNvSpPr/>
          <p:nvPr/>
        </p:nvSpPr>
        <p:spPr bwMode="auto">
          <a:xfrm>
            <a:off x="26676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p:txBody>
          <a:bodyPr/>
          <a:lstStyle/>
          <a:p>
            <a:r>
              <a:rPr lang="de-DE" sz="2800" dirty="0" err="1"/>
              <a:t>Result</a:t>
            </a:r>
            <a:r>
              <a:rPr lang="de-DE" sz="2800" dirty="0"/>
              <a:t> </a:t>
            </a:r>
            <a:r>
              <a:rPr lang="de-DE" sz="2800" dirty="0" err="1"/>
              <a:t>lists</a:t>
            </a:r>
            <a:r>
              <a:rPr lang="de-DE" sz="2800" dirty="0"/>
              <a:t> – Excel-Export</a:t>
            </a:r>
            <a:endParaRPr lang="de-DE" sz="2800" dirty="0">
              <a:solidFill>
                <a:srgbClr val="32A0A0"/>
              </a:solidFill>
              <a:effectLst>
                <a:outerShdw blurRad="38100" dist="38100" dir="2700000" algn="tl">
                  <a:srgbClr val="000000">
                    <a:alpha val="43137"/>
                  </a:srgbClr>
                </a:outerShdw>
              </a:effectLst>
            </a:endParaRPr>
          </a:p>
        </p:txBody>
      </p:sp>
      <p:sp>
        <p:nvSpPr>
          <p:cNvPr id="10" name="Rechteck 9">
            <a:extLst>
              <a:ext uri="{FF2B5EF4-FFF2-40B4-BE49-F238E27FC236}">
                <a16:creationId xmlns:a16="http://schemas.microsoft.com/office/drawing/2014/main" id="{36BEDB1C-0C68-495B-A4C4-A04C227F74C6}"/>
              </a:ext>
            </a:extLst>
          </p:cNvPr>
          <p:cNvSpPr/>
          <p:nvPr/>
        </p:nvSpPr>
        <p:spPr bwMode="auto">
          <a:xfrm>
            <a:off x="7557107" y="2121482"/>
            <a:ext cx="3303775" cy="1396121"/>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cs typeface="Arial" panose="020B0604020202020204" pitchFamily="34" charset="0"/>
              </a:rPr>
              <a:t>If you want to export your search results to Excel, simply click the 'Excel Export' button. </a:t>
            </a:r>
          </a:p>
          <a:p>
            <a:r>
              <a:rPr lang="en-US" sz="1400" dirty="0">
                <a:solidFill>
                  <a:schemeClr val="bg1"/>
                </a:solidFill>
                <a:cs typeface="Arial" panose="020B0604020202020204" pitchFamily="34" charset="0"/>
              </a:rPr>
              <a:t>The Excel export contains all result lists for your search in separate tables.</a:t>
            </a:r>
            <a:endParaRPr lang="en-US" sz="1400" dirty="0">
              <a:solidFill>
                <a:schemeClr val="bg1"/>
              </a:solidFill>
            </a:endParaRPr>
          </a:p>
        </p:txBody>
      </p:sp>
      <p:sp>
        <p:nvSpPr>
          <p:cNvPr id="8" name="Rechteck 7">
            <a:extLst>
              <a:ext uri="{FF2B5EF4-FFF2-40B4-BE49-F238E27FC236}">
                <a16:creationId xmlns:a16="http://schemas.microsoft.com/office/drawing/2014/main" id="{2E316558-AA4F-41E0-85D2-35AFCCAFCAF9}"/>
              </a:ext>
            </a:extLst>
          </p:cNvPr>
          <p:cNvSpPr/>
          <p:nvPr/>
        </p:nvSpPr>
        <p:spPr bwMode="auto">
          <a:xfrm>
            <a:off x="5486400" y="6579154"/>
            <a:ext cx="3554233" cy="147649"/>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11" name="Grafik 10">
            <a:extLst>
              <a:ext uri="{FF2B5EF4-FFF2-40B4-BE49-F238E27FC236}">
                <a16:creationId xmlns:a16="http://schemas.microsoft.com/office/drawing/2014/main" id="{AA9B1F38-541B-43F1-AE79-4BF83267D308}"/>
              </a:ext>
            </a:extLst>
          </p:cNvPr>
          <p:cNvPicPr>
            <a:picLocks noChangeAspect="1"/>
          </p:cNvPicPr>
          <p:nvPr/>
        </p:nvPicPr>
        <p:blipFill>
          <a:blip r:embed="rId4"/>
          <a:stretch>
            <a:fillRect/>
          </a:stretch>
        </p:blipFill>
        <p:spPr>
          <a:xfrm>
            <a:off x="447948" y="1356187"/>
            <a:ext cx="6838743" cy="4149550"/>
          </a:xfrm>
          <a:prstGeom prst="rect">
            <a:avLst/>
          </a:prstGeom>
        </p:spPr>
      </p:pic>
      <p:pic>
        <p:nvPicPr>
          <p:cNvPr id="7" name="Grafik 6">
            <a:extLst>
              <a:ext uri="{FF2B5EF4-FFF2-40B4-BE49-F238E27FC236}">
                <a16:creationId xmlns:a16="http://schemas.microsoft.com/office/drawing/2014/main" id="{588316E4-42AF-430F-86DA-A9977A7648FC}"/>
              </a:ext>
            </a:extLst>
          </p:cNvPr>
          <p:cNvPicPr>
            <a:picLocks noChangeAspect="1"/>
          </p:cNvPicPr>
          <p:nvPr/>
        </p:nvPicPr>
        <p:blipFill>
          <a:blip r:embed="rId5"/>
          <a:stretch>
            <a:fillRect/>
          </a:stretch>
        </p:blipFill>
        <p:spPr>
          <a:xfrm>
            <a:off x="5018854" y="3873754"/>
            <a:ext cx="7046114" cy="2872103"/>
          </a:xfrm>
          <a:prstGeom prst="rect">
            <a:avLst/>
          </a:prstGeom>
        </p:spPr>
      </p:pic>
      <p:sp>
        <p:nvSpPr>
          <p:cNvPr id="14" name="Rechteck 13">
            <a:extLst>
              <a:ext uri="{FF2B5EF4-FFF2-40B4-BE49-F238E27FC236}">
                <a16:creationId xmlns:a16="http://schemas.microsoft.com/office/drawing/2014/main" id="{6D26ED8C-6248-43E8-9C3D-B9F9D062FF1C}"/>
              </a:ext>
            </a:extLst>
          </p:cNvPr>
          <p:cNvSpPr/>
          <p:nvPr/>
        </p:nvSpPr>
        <p:spPr bwMode="auto">
          <a:xfrm>
            <a:off x="1130485" y="4109616"/>
            <a:ext cx="3888369" cy="334793"/>
          </a:xfrm>
          <a:prstGeom prst="rect">
            <a:avLst/>
          </a:prstGeom>
          <a:noFill/>
          <a:ln w="38100">
            <a:solidFill>
              <a:srgbClr val="32A0A0"/>
            </a:solidFill>
            <a:miter lim="800000"/>
            <a:headEnd/>
            <a:tailEnd/>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Tree>
    <p:custDataLst>
      <p:tags r:id="rId1"/>
    </p:custDataLst>
    <p:extLst>
      <p:ext uri="{BB962C8B-B14F-4D97-AF65-F5344CB8AC3E}">
        <p14:creationId xmlns:p14="http://schemas.microsoft.com/office/powerpoint/2010/main" val="1227338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7063" y="4265235"/>
            <a:ext cx="5400000" cy="1416984"/>
          </a:xfrm>
          <a:solidFill>
            <a:srgbClr val="BECDD7">
              <a:alpha val="81000"/>
            </a:srgbClr>
          </a:solidFill>
        </p:spPr>
        <p:txBody>
          <a:bodyPr anchor="t" anchorCtr="0"/>
          <a:lstStyle/>
          <a:p>
            <a:pPr>
              <a:spcBef>
                <a:spcPts val="1200"/>
              </a:spcBef>
            </a:pPr>
            <a:r>
              <a:rPr lang="en-US" sz="3600" dirty="0"/>
              <a:t>Thank you very much for your attention!</a:t>
            </a:r>
            <a:endParaRPr lang="de-DE" sz="1800" dirty="0"/>
          </a:p>
        </p:txBody>
      </p:sp>
      <p:sp>
        <p:nvSpPr>
          <p:cNvPr id="9" name="Textplatzhalter 8"/>
          <p:cNvSpPr>
            <a:spLocks noGrp="1"/>
          </p:cNvSpPr>
          <p:nvPr>
            <p:ph type="body" sz="quarter" idx="12"/>
          </p:nvPr>
        </p:nvSpPr>
        <p:spPr>
          <a:xfrm>
            <a:off x="627063" y="5907600"/>
            <a:ext cx="9496022" cy="324000"/>
          </a:xfrm>
          <a:solidFill>
            <a:schemeClr val="bg1">
              <a:alpha val="95000"/>
            </a:schemeClr>
          </a:solidFill>
        </p:spPr>
        <p:txBody>
          <a:bodyPr/>
          <a:lstStyle/>
          <a:p>
            <a:r>
              <a:rPr lang="en-US" noProof="0" dirty="0"/>
              <a:t>siemens.com/sow</a:t>
            </a:r>
          </a:p>
        </p:txBody>
      </p:sp>
      <p:sp>
        <p:nvSpPr>
          <p:cNvPr id="10" name="Textplatzhalter 9"/>
          <p:cNvSpPr>
            <a:spLocks noGrp="1"/>
          </p:cNvSpPr>
          <p:nvPr>
            <p:ph type="body" sz="quarter" idx="13"/>
          </p:nvPr>
        </p:nvSpPr>
        <p:spPr/>
        <p:txBody>
          <a:bodyPr/>
          <a:lstStyle/>
          <a:p>
            <a:r>
              <a:rPr lang="en-US" dirty="0" err="1"/>
              <a:t>Unres</a:t>
            </a:r>
            <a:r>
              <a:rPr lang="en-US" noProof="0" dirty="0" err="1"/>
              <a:t>tricted</a:t>
            </a:r>
            <a:r>
              <a:rPr lang="en-US" noProof="0" dirty="0"/>
              <a:t> © Siemens 2020</a:t>
            </a:r>
          </a:p>
        </p:txBody>
      </p:sp>
    </p:spTree>
    <p:custDataLst>
      <p:tags r:id="rId1"/>
    </p:custDataLst>
    <p:extLst>
      <p:ext uri="{BB962C8B-B14F-4D97-AF65-F5344CB8AC3E}">
        <p14:creationId xmlns:p14="http://schemas.microsoft.com/office/powerpoint/2010/main" val="175976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5DA78D4-DA67-4644-8450-835416D2BED0}"/>
              </a:ext>
            </a:extLst>
          </p:cNvPr>
          <p:cNvSpPr>
            <a:spLocks noGrp="1"/>
          </p:cNvSpPr>
          <p:nvPr>
            <p:ph type="ctrTitle"/>
          </p:nvPr>
        </p:nvSpPr>
        <p:spPr>
          <a:xfrm>
            <a:off x="627063" y="4568709"/>
            <a:ext cx="4752012" cy="1663205"/>
          </a:xfrm>
          <a:solidFill>
            <a:srgbClr val="BECDD7">
              <a:alpha val="81176"/>
            </a:srgbClr>
          </a:solidFill>
        </p:spPr>
        <p:txBody>
          <a:bodyPr/>
          <a:lstStyle/>
          <a:p>
            <a:r>
              <a:rPr lang="de-DE" dirty="0"/>
              <a:t>Sign-up and registration</a:t>
            </a:r>
          </a:p>
        </p:txBody>
      </p:sp>
    </p:spTree>
    <p:custDataLst>
      <p:tags r:id="rId1"/>
    </p:custDataLst>
    <p:extLst>
      <p:ext uri="{BB962C8B-B14F-4D97-AF65-F5344CB8AC3E}">
        <p14:creationId xmlns:p14="http://schemas.microsoft.com/office/powerpoint/2010/main" val="51709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B322772E-4850-4188-B874-ED078BF9BA5F}"/>
              </a:ext>
            </a:extLst>
          </p:cNvPr>
          <p:cNvGraphicFramePr>
            <a:graphicFrameLocks noChangeAspect="1"/>
          </p:cNvGraphicFramePr>
          <p:nvPr>
            <p:custDataLst>
              <p:tags r:id="rId3"/>
            </p:custDataLst>
            <p:extLst>
              <p:ext uri="{D42A27DB-BD31-4B8C-83A1-F6EECF244321}">
                <p14:modId xmlns:p14="http://schemas.microsoft.com/office/powerpoint/2010/main" val="2099403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Folie" r:id="rId7" imgW="393" imgH="402" progId="TCLayout.ActiveDocument.1">
                  <p:embed/>
                </p:oleObj>
              </mc:Choice>
              <mc:Fallback>
                <p:oleObj name="think-cell Folie" r:id="rId7" imgW="393" imgH="402"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9C9C8AE8-7D6D-48C0-97D4-A3CFA710D791}"/>
              </a:ext>
            </a:extLst>
          </p:cNvPr>
          <p:cNvSpPr/>
          <p:nvPr>
            <p:custDataLst>
              <p:tags r:id="rId4"/>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800" b="1" dirty="0">
              <a:solidFill>
                <a:schemeClr val="tx1"/>
              </a:solidFill>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de-DE" sz="2800" dirty="0" err="1"/>
              <a:t>Sign-up</a:t>
            </a:r>
            <a:r>
              <a:rPr lang="de-DE" sz="2800" dirty="0"/>
              <a:t> and </a:t>
            </a:r>
            <a:r>
              <a:rPr lang="de-DE" sz="2800" dirty="0" err="1"/>
              <a:t>registration</a:t>
            </a:r>
            <a:r>
              <a:rPr lang="de-DE" sz="2800" dirty="0"/>
              <a:t> – Siemens </a:t>
            </a:r>
            <a:r>
              <a:rPr lang="de-DE" sz="2800" dirty="0" err="1"/>
              <a:t>employees</a:t>
            </a:r>
            <a:endParaRPr lang="de-DE" sz="2800" dirty="0">
              <a:solidFill>
                <a:srgbClr val="32A0A0"/>
              </a:solidFill>
              <a:effectLst>
                <a:outerShdw blurRad="38100" dist="38100" dir="2700000" algn="tl">
                  <a:srgbClr val="000000">
                    <a:alpha val="43137"/>
                  </a:srgbClr>
                </a:outerShdw>
              </a:effectLst>
            </a:endParaRPr>
          </a:p>
        </p:txBody>
      </p:sp>
      <p:sp>
        <p:nvSpPr>
          <p:cNvPr id="15" name="Rechteck 14">
            <a:extLst>
              <a:ext uri="{FF2B5EF4-FFF2-40B4-BE49-F238E27FC236}">
                <a16:creationId xmlns:a16="http://schemas.microsoft.com/office/drawing/2014/main" id="{4EE4E0B9-AF32-43A1-B8CA-170813391BB6}"/>
              </a:ext>
            </a:extLst>
          </p:cNvPr>
          <p:cNvSpPr/>
          <p:nvPr/>
        </p:nvSpPr>
        <p:spPr bwMode="auto">
          <a:xfrm>
            <a:off x="33917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17" name="Grafik 16">
            <a:extLst>
              <a:ext uri="{FF2B5EF4-FFF2-40B4-BE49-F238E27FC236}">
                <a16:creationId xmlns:a16="http://schemas.microsoft.com/office/drawing/2014/main" id="{9A3A82DE-D590-4AAC-B409-04D94189B062}"/>
              </a:ext>
            </a:extLst>
          </p:cNvPr>
          <p:cNvPicPr>
            <a:picLocks noChangeAspect="1"/>
          </p:cNvPicPr>
          <p:nvPr/>
        </p:nvPicPr>
        <p:blipFill>
          <a:blip r:embed="rId9"/>
          <a:stretch>
            <a:fillRect/>
          </a:stretch>
        </p:blipFill>
        <p:spPr>
          <a:xfrm>
            <a:off x="806840" y="1520640"/>
            <a:ext cx="10729490" cy="4200265"/>
          </a:xfrm>
          <a:prstGeom prst="rect">
            <a:avLst/>
          </a:prstGeom>
        </p:spPr>
      </p:pic>
      <p:sp>
        <p:nvSpPr>
          <p:cNvPr id="18" name="Rechteck 17">
            <a:extLst>
              <a:ext uri="{FF2B5EF4-FFF2-40B4-BE49-F238E27FC236}">
                <a16:creationId xmlns:a16="http://schemas.microsoft.com/office/drawing/2014/main" id="{256D2CBF-06F3-4DF0-9A70-068452E99314}"/>
              </a:ext>
            </a:extLst>
          </p:cNvPr>
          <p:cNvSpPr/>
          <p:nvPr/>
        </p:nvSpPr>
        <p:spPr bwMode="auto">
          <a:xfrm>
            <a:off x="10690189" y="2124850"/>
            <a:ext cx="828521" cy="345395"/>
          </a:xfrm>
          <a:prstGeom prst="rect">
            <a:avLst/>
          </a:prstGeom>
          <a:noFill/>
          <a:ln w="53975">
            <a:solidFill>
              <a:srgbClr val="41AAAA"/>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dirty="0">
              <a:solidFill>
                <a:schemeClr val="tx1"/>
              </a:solidFill>
              <a:latin typeface="+mn-lt"/>
              <a:ea typeface="Arial Unicode MS" panose="020B0604020202020204" pitchFamily="34" charset="-128"/>
              <a:cs typeface="Arial Unicode MS" panose="020B0604020202020204" pitchFamily="34" charset="-128"/>
            </a:endParaRPr>
          </a:p>
        </p:txBody>
      </p:sp>
      <p:sp>
        <p:nvSpPr>
          <p:cNvPr id="23" name="Rechteck 22">
            <a:extLst>
              <a:ext uri="{FF2B5EF4-FFF2-40B4-BE49-F238E27FC236}">
                <a16:creationId xmlns:a16="http://schemas.microsoft.com/office/drawing/2014/main" id="{4845954A-01B6-40F9-AF11-07EA073332A4}"/>
              </a:ext>
            </a:extLst>
          </p:cNvPr>
          <p:cNvSpPr/>
          <p:nvPr/>
        </p:nvSpPr>
        <p:spPr bwMode="auto">
          <a:xfrm>
            <a:off x="580431" y="5427716"/>
            <a:ext cx="4926894" cy="897399"/>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spcBef>
                <a:spcPts val="0"/>
              </a:spcBef>
              <a:spcAft>
                <a:spcPts val="0"/>
              </a:spcAft>
              <a:defRPr/>
            </a:pPr>
            <a:r>
              <a:rPr lang="en-US" sz="1400" dirty="0">
                <a:solidFill>
                  <a:schemeClr val="bg1"/>
                </a:solidFill>
                <a:ea typeface="Arial Unicode MS" panose="020B0604020202020204" pitchFamily="34" charset="-128"/>
                <a:cs typeface="Arial Unicode MS" panose="020B0604020202020204" pitchFamily="34" charset="-128"/>
              </a:rPr>
              <a:t>Spares on Web is an open Tool to research for Spare Parts. A Login is only necessary for authorized Partners and Siemens employees, as they will see Parts, that are only available for them.</a:t>
            </a:r>
            <a:endParaRPr lang="en-US" sz="1400" dirty="0">
              <a:solidFill>
                <a:schemeClr val="bg1"/>
              </a:solidFill>
            </a:endParaRPr>
          </a:p>
        </p:txBody>
      </p:sp>
      <p:pic>
        <p:nvPicPr>
          <p:cNvPr id="3" name="Grafik 2">
            <a:extLst>
              <a:ext uri="{FF2B5EF4-FFF2-40B4-BE49-F238E27FC236}">
                <a16:creationId xmlns:a16="http://schemas.microsoft.com/office/drawing/2014/main" id="{FD426ECD-B507-4795-850E-7C7FE4171374}"/>
              </a:ext>
            </a:extLst>
          </p:cNvPr>
          <p:cNvPicPr>
            <a:picLocks noChangeAspect="1"/>
          </p:cNvPicPr>
          <p:nvPr/>
        </p:nvPicPr>
        <p:blipFill>
          <a:blip r:embed="rId10"/>
          <a:stretch>
            <a:fillRect/>
          </a:stretch>
        </p:blipFill>
        <p:spPr>
          <a:xfrm>
            <a:off x="7214790" y="3662208"/>
            <a:ext cx="4321540" cy="2911546"/>
          </a:xfrm>
          <a:prstGeom prst="rect">
            <a:avLst/>
          </a:prstGeom>
        </p:spPr>
      </p:pic>
      <p:cxnSp>
        <p:nvCxnSpPr>
          <p:cNvPr id="21" name="Gerade Verbindung mit Pfeil 20">
            <a:extLst>
              <a:ext uri="{FF2B5EF4-FFF2-40B4-BE49-F238E27FC236}">
                <a16:creationId xmlns:a16="http://schemas.microsoft.com/office/drawing/2014/main" id="{E3EDB92A-DE34-43F5-A605-8EC1629ADE2F}"/>
              </a:ext>
            </a:extLst>
          </p:cNvPr>
          <p:cNvCxnSpPr>
            <a:cxnSpLocks/>
            <a:stCxn id="18" idx="2"/>
          </p:cNvCxnSpPr>
          <p:nvPr/>
        </p:nvCxnSpPr>
        <p:spPr bwMode="auto">
          <a:xfrm flipH="1">
            <a:off x="9302359" y="2470245"/>
            <a:ext cx="1802091" cy="1191963"/>
          </a:xfrm>
          <a:prstGeom prst="straightConnector1">
            <a:avLst/>
          </a:prstGeom>
          <a:ln>
            <a:solidFill>
              <a:srgbClr val="41AAAA"/>
            </a:solidFill>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22" name="Rechteck 21">
            <a:extLst>
              <a:ext uri="{FF2B5EF4-FFF2-40B4-BE49-F238E27FC236}">
                <a16:creationId xmlns:a16="http://schemas.microsoft.com/office/drawing/2014/main" id="{5273668F-49F7-44A3-A423-2E4A5C72E40A}"/>
              </a:ext>
            </a:extLst>
          </p:cNvPr>
          <p:cNvSpPr/>
          <p:nvPr/>
        </p:nvSpPr>
        <p:spPr bwMode="auto">
          <a:xfrm>
            <a:off x="8655930" y="2778880"/>
            <a:ext cx="2880400" cy="538508"/>
          </a:xfrm>
          <a:prstGeom prst="rect">
            <a:avLst/>
          </a:prstGeom>
          <a:solidFill>
            <a:srgbClr val="41AAAA"/>
          </a:solidFill>
          <a:ln>
            <a:noFill/>
          </a:ln>
          <a:effectLst/>
        </p:spPr>
        <p:txBody>
          <a:bodyPr wrap="square" lIns="108000" tIns="54000" rIns="108000" bIns="54000" numCol="1" spcCol="72000" rtlCol="0" anchor="ctr">
            <a:noAutofit/>
          </a:bodyPr>
          <a:lstStyle/>
          <a:p>
            <a:pPr lvl="0" eaLnBrk="0" hangingPunct="0">
              <a:spcBef>
                <a:spcPts val="0"/>
              </a:spcBef>
              <a:spcAft>
                <a:spcPts val="0"/>
              </a:spcAft>
              <a:defRPr/>
            </a:pPr>
            <a:r>
              <a:rPr lang="en-US" sz="1400" dirty="0">
                <a:solidFill>
                  <a:schemeClr val="bg1"/>
                </a:solidFill>
                <a:ea typeface="ＭＳ Ｐゴシック" panose="020B0600070205080204" pitchFamily="34" charset="-128"/>
                <a:sym typeface="Arial" panose="020B0604020202020204" pitchFamily="34" charset="0"/>
              </a:rPr>
              <a:t>Sign-up via Smart Card or Email</a:t>
            </a:r>
            <a:endParaRPr lang="en-US" sz="1400" dirty="0">
              <a:solidFill>
                <a:schemeClr val="bg1"/>
              </a:solidFill>
            </a:endParaRPr>
          </a:p>
        </p:txBody>
      </p:sp>
    </p:spTree>
    <p:custDataLst>
      <p:tags r:id="rId2"/>
    </p:custDataLst>
    <p:extLst>
      <p:ext uri="{BB962C8B-B14F-4D97-AF65-F5344CB8AC3E}">
        <p14:creationId xmlns:p14="http://schemas.microsoft.com/office/powerpoint/2010/main" val="314502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4C76F04F-0EA5-465D-A7A5-E2FD1B812CC9}"/>
              </a:ext>
            </a:extLst>
          </p:cNvPr>
          <p:cNvGraphicFramePr>
            <a:graphicFrameLocks noChangeAspect="1"/>
          </p:cNvGraphicFramePr>
          <p:nvPr>
            <p:custDataLst>
              <p:tags r:id="rId3"/>
            </p:custDataLst>
            <p:extLst>
              <p:ext uri="{D42A27DB-BD31-4B8C-83A1-F6EECF244321}">
                <p14:modId xmlns:p14="http://schemas.microsoft.com/office/powerpoint/2010/main" val="265182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4" name="think-cell Folie" r:id="rId7" imgW="393" imgH="402" progId="TCLayout.ActiveDocument.1">
                  <p:embed/>
                </p:oleObj>
              </mc:Choice>
              <mc:Fallback>
                <p:oleObj name="think-cell Folie" r:id="rId7" imgW="393" imgH="402"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536C75C2-1D41-4D13-9456-723EEE116E6B}"/>
              </a:ext>
            </a:extLst>
          </p:cNvPr>
          <p:cNvSpPr/>
          <p:nvPr>
            <p:custDataLst>
              <p:tags r:id="rId4"/>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250" b="1" dirty="0">
              <a:solidFill>
                <a:schemeClr val="tx1"/>
              </a:solidFill>
              <a:ea typeface="+mj-ea"/>
              <a:cs typeface="Arial" panose="020B0604020202020204" pitchFamily="34" charset="0"/>
              <a:sym typeface="Arial" panose="020B0604020202020204" pitchFamily="34" charset="0"/>
            </a:endParaRPr>
          </a:p>
        </p:txBody>
      </p:sp>
      <p:sp>
        <p:nvSpPr>
          <p:cNvPr id="7" name="Rechteck 6">
            <a:extLst>
              <a:ext uri="{FF2B5EF4-FFF2-40B4-BE49-F238E27FC236}">
                <a16:creationId xmlns:a16="http://schemas.microsoft.com/office/drawing/2014/main" id="{0C1EF3A3-6411-4C9D-B57D-5BE30E33C691}"/>
              </a:ext>
            </a:extLst>
          </p:cNvPr>
          <p:cNvSpPr/>
          <p:nvPr/>
        </p:nvSpPr>
        <p:spPr bwMode="auto">
          <a:xfrm>
            <a:off x="33917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a:extLst>
              <a:ext uri="{FF2B5EF4-FFF2-40B4-BE49-F238E27FC236}">
                <a16:creationId xmlns:a16="http://schemas.microsoft.com/office/drawing/2014/main" id="{D210770A-04BB-4F1F-A7CA-FFA12DDC1248}"/>
              </a:ext>
            </a:extLst>
          </p:cNvPr>
          <p:cNvSpPr>
            <a:spLocks noGrp="1"/>
          </p:cNvSpPr>
          <p:nvPr>
            <p:ph type="title"/>
          </p:nvPr>
        </p:nvSpPr>
        <p:spPr/>
        <p:txBody>
          <a:bodyPr/>
          <a:lstStyle/>
          <a:p>
            <a:r>
              <a:rPr lang="de-DE" sz="2250" dirty="0" err="1"/>
              <a:t>Sign-up</a:t>
            </a:r>
            <a:r>
              <a:rPr lang="de-DE" sz="2250" dirty="0"/>
              <a:t> and </a:t>
            </a:r>
            <a:r>
              <a:rPr lang="de-DE" sz="2250" dirty="0" err="1"/>
              <a:t>registration</a:t>
            </a:r>
            <a:r>
              <a:rPr lang="de-DE" sz="2250" dirty="0"/>
              <a:t> – Externally </a:t>
            </a:r>
            <a:r>
              <a:rPr lang="de-DE" sz="2250" dirty="0" err="1"/>
              <a:t>authorized</a:t>
            </a:r>
            <a:r>
              <a:rPr lang="de-DE" sz="2250" dirty="0"/>
              <a:t> </a:t>
            </a:r>
            <a:r>
              <a:rPr lang="de-DE" sz="2250" dirty="0" err="1"/>
              <a:t>repair</a:t>
            </a:r>
            <a:r>
              <a:rPr lang="de-DE" sz="2250" dirty="0"/>
              <a:t> </a:t>
            </a:r>
            <a:r>
              <a:rPr lang="de-DE" sz="2250" dirty="0" err="1"/>
              <a:t>center</a:t>
            </a:r>
            <a:br>
              <a:rPr lang="de-DE" sz="2400" dirty="0">
                <a:solidFill>
                  <a:srgbClr val="32A0A0"/>
                </a:solidFill>
                <a:effectLst>
                  <a:outerShdw blurRad="38100" dist="38100" dir="2700000" algn="tl">
                    <a:srgbClr val="000000">
                      <a:alpha val="43137"/>
                    </a:srgbClr>
                  </a:outerShdw>
                </a:effectLst>
              </a:rPr>
            </a:br>
            <a:endParaRPr lang="en-US" dirty="0"/>
          </a:p>
        </p:txBody>
      </p:sp>
      <p:sp>
        <p:nvSpPr>
          <p:cNvPr id="8" name="Rechteck 7">
            <a:extLst>
              <a:ext uri="{FF2B5EF4-FFF2-40B4-BE49-F238E27FC236}">
                <a16:creationId xmlns:a16="http://schemas.microsoft.com/office/drawing/2014/main" id="{349742EB-8F94-497F-9887-B30A9FD7F71C}"/>
              </a:ext>
            </a:extLst>
          </p:cNvPr>
          <p:cNvSpPr/>
          <p:nvPr/>
        </p:nvSpPr>
        <p:spPr bwMode="auto">
          <a:xfrm>
            <a:off x="6747265" y="1324158"/>
            <a:ext cx="5256730" cy="2176852"/>
          </a:xfrm>
          <a:prstGeom prst="rect">
            <a:avLst/>
          </a:prstGeom>
          <a:solidFill>
            <a:srgbClr val="41AAAA"/>
          </a:solidFill>
          <a:ln>
            <a:noFill/>
          </a:ln>
          <a:effectLst/>
        </p:spPr>
        <p:txBody>
          <a:bodyPr wrap="square" lIns="108000" tIns="54000" rIns="108000" bIns="54000" numCol="1" spcCol="72000" rtlCol="0" anchor="ctr">
            <a:noAutofit/>
          </a:bodyPr>
          <a:lstStyle/>
          <a:p>
            <a:pPr eaLnBrk="0" hangingPunct="0">
              <a:spcBef>
                <a:spcPts val="0"/>
              </a:spcBef>
              <a:spcAft>
                <a:spcPts val="0"/>
              </a:spcAft>
              <a:defRPr/>
            </a:pPr>
            <a:r>
              <a:rPr lang="en-US" sz="1400" b="1" dirty="0">
                <a:solidFill>
                  <a:schemeClr val="bg1"/>
                </a:solidFill>
                <a:ea typeface="ＭＳ Ｐゴシック" panose="020B0600070205080204" pitchFamily="34" charset="-128"/>
                <a:sym typeface="Arial" panose="020B0604020202020204" pitchFamily="34" charset="0"/>
              </a:rPr>
              <a:t>Login works with e-mail and password. </a:t>
            </a:r>
          </a:p>
          <a:p>
            <a:pPr eaLnBrk="0" hangingPunct="0">
              <a:spcBef>
                <a:spcPts val="0"/>
              </a:spcBef>
              <a:spcAft>
                <a:spcPts val="0"/>
              </a:spcAft>
              <a:defRPr/>
            </a:pPr>
            <a:endParaRPr lang="en-US" sz="1400" dirty="0">
              <a:solidFill>
                <a:schemeClr val="bg1"/>
              </a:solidFill>
            </a:endParaRPr>
          </a:p>
          <a:p>
            <a:pPr lvl="0" eaLnBrk="0" hangingPunct="0">
              <a:spcBef>
                <a:spcPts val="0"/>
              </a:spcBef>
              <a:spcAft>
                <a:spcPts val="0"/>
              </a:spcAft>
              <a:defRPr/>
            </a:pPr>
            <a:r>
              <a:rPr lang="en-US" sz="1400" dirty="0">
                <a:solidFill>
                  <a:schemeClr val="bg1"/>
                </a:solidFill>
                <a:ea typeface="ＭＳ Ｐゴシック" panose="020B0600070205080204" pitchFamily="34" charset="-128"/>
                <a:sym typeface="Arial" panose="020B0604020202020204" pitchFamily="34" charset="0"/>
              </a:rPr>
              <a:t>You are an authorized Repair Partner/Repair site and have </a:t>
            </a:r>
            <a:r>
              <a:rPr lang="en-US" sz="1400" b="1" dirty="0">
                <a:solidFill>
                  <a:schemeClr val="bg1"/>
                </a:solidFill>
                <a:ea typeface="ＭＳ Ｐゴシック" panose="020B0600070205080204" pitchFamily="34" charset="-128"/>
                <a:sym typeface="Arial" panose="020B0604020202020204" pitchFamily="34" charset="0"/>
              </a:rPr>
              <a:t>no Login yet</a:t>
            </a:r>
            <a:r>
              <a:rPr lang="en-US" sz="1400" dirty="0">
                <a:solidFill>
                  <a:schemeClr val="bg1"/>
                </a:solidFill>
                <a:ea typeface="ＭＳ Ｐゴシック" panose="020B0600070205080204" pitchFamily="34" charset="-128"/>
                <a:sym typeface="Arial" panose="020B0604020202020204" pitchFamily="34" charset="0"/>
              </a:rPr>
              <a:t>? </a:t>
            </a:r>
          </a:p>
          <a:p>
            <a:pPr lvl="0" eaLnBrk="0" hangingPunct="0">
              <a:spcBef>
                <a:spcPts val="0"/>
              </a:spcBef>
              <a:spcAft>
                <a:spcPts val="0"/>
              </a:spcAft>
              <a:defRPr/>
            </a:pPr>
            <a:endParaRPr lang="en-US" sz="1400" dirty="0">
              <a:solidFill>
                <a:schemeClr val="bg1"/>
              </a:solidFill>
              <a:ea typeface="ＭＳ Ｐゴシック" panose="020B0600070205080204" pitchFamily="34" charset="-128"/>
              <a:sym typeface="Arial" panose="020B0604020202020204" pitchFamily="34" charset="0"/>
            </a:endParaRPr>
          </a:p>
          <a:p>
            <a:pPr lvl="0" eaLnBrk="0" hangingPunct="0">
              <a:spcBef>
                <a:spcPts val="0"/>
              </a:spcBef>
              <a:spcAft>
                <a:spcPts val="0"/>
              </a:spcAft>
              <a:defRPr/>
            </a:pPr>
            <a:r>
              <a:rPr lang="en-US" sz="1400" dirty="0">
                <a:solidFill>
                  <a:schemeClr val="bg1"/>
                </a:solidFill>
                <a:ea typeface="ＭＳ Ｐゴシック" panose="020B0600070205080204" pitchFamily="34" charset="-128"/>
                <a:sym typeface="Arial" panose="020B0604020202020204" pitchFamily="34" charset="0"/>
              </a:rPr>
              <a:t>Sign Up and after the first login to the Spares on Web get in contact with your Siemens Head Quarter contact to get  rights assigned for specific information and functions.</a:t>
            </a:r>
          </a:p>
          <a:p>
            <a:pPr lvl="0" eaLnBrk="0" hangingPunct="0">
              <a:spcBef>
                <a:spcPts val="0"/>
              </a:spcBef>
              <a:spcAft>
                <a:spcPts val="0"/>
              </a:spcAft>
              <a:defRPr/>
            </a:pPr>
            <a:endParaRPr lang="en-US" sz="1400" dirty="0">
              <a:solidFill>
                <a:schemeClr val="bg1"/>
              </a:solidFill>
              <a:ea typeface="ＭＳ Ｐゴシック" panose="020B0600070205080204" pitchFamily="34" charset="-128"/>
              <a:sym typeface="Arial" panose="020B0604020202020204" pitchFamily="34" charset="0"/>
            </a:endParaRPr>
          </a:p>
        </p:txBody>
      </p:sp>
      <p:pic>
        <p:nvPicPr>
          <p:cNvPr id="3" name="Grafik 2">
            <a:extLst>
              <a:ext uri="{FF2B5EF4-FFF2-40B4-BE49-F238E27FC236}">
                <a16:creationId xmlns:a16="http://schemas.microsoft.com/office/drawing/2014/main" id="{E615194D-B7DF-4982-8F18-DB9F096821D3}"/>
              </a:ext>
            </a:extLst>
          </p:cNvPr>
          <p:cNvPicPr>
            <a:picLocks noChangeAspect="1"/>
          </p:cNvPicPr>
          <p:nvPr/>
        </p:nvPicPr>
        <p:blipFill>
          <a:blip r:embed="rId9"/>
          <a:stretch>
            <a:fillRect/>
          </a:stretch>
        </p:blipFill>
        <p:spPr>
          <a:xfrm>
            <a:off x="554405" y="1320870"/>
            <a:ext cx="5669755" cy="4963406"/>
          </a:xfrm>
          <a:prstGeom prst="rect">
            <a:avLst/>
          </a:prstGeom>
        </p:spPr>
      </p:pic>
      <p:sp>
        <p:nvSpPr>
          <p:cNvPr id="9" name="Rechteck 8">
            <a:extLst>
              <a:ext uri="{FF2B5EF4-FFF2-40B4-BE49-F238E27FC236}">
                <a16:creationId xmlns:a16="http://schemas.microsoft.com/office/drawing/2014/main" id="{A7A950D8-B166-4F8D-B973-455958E58C19}"/>
              </a:ext>
            </a:extLst>
          </p:cNvPr>
          <p:cNvSpPr/>
          <p:nvPr/>
        </p:nvSpPr>
        <p:spPr bwMode="auto">
          <a:xfrm>
            <a:off x="1418525" y="5733321"/>
            <a:ext cx="1080150" cy="288040"/>
          </a:xfrm>
          <a:prstGeom prst="rect">
            <a:avLst/>
          </a:prstGeom>
          <a:noFill/>
          <a:ln w="53975">
            <a:solidFill>
              <a:srgbClr val="41AAAA"/>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dirty="0">
              <a:solidFill>
                <a:schemeClr val="tx1"/>
              </a:solidFill>
              <a:latin typeface="+mn-lt"/>
              <a:ea typeface="Arial Unicode MS" panose="020B0604020202020204" pitchFamily="34" charset="-128"/>
              <a:cs typeface="Arial Unicode MS" panose="020B0604020202020204" pitchFamily="34" charset="-128"/>
            </a:endParaRPr>
          </a:p>
        </p:txBody>
      </p:sp>
      <p:cxnSp>
        <p:nvCxnSpPr>
          <p:cNvPr id="10" name="Gerade Verbindung mit Pfeil 9">
            <a:extLst>
              <a:ext uri="{FF2B5EF4-FFF2-40B4-BE49-F238E27FC236}">
                <a16:creationId xmlns:a16="http://schemas.microsoft.com/office/drawing/2014/main" id="{37B1FDC5-BB44-4D1D-9659-A7619FCD3185}"/>
              </a:ext>
            </a:extLst>
          </p:cNvPr>
          <p:cNvCxnSpPr>
            <a:cxnSpLocks/>
          </p:cNvCxnSpPr>
          <p:nvPr/>
        </p:nvCxnSpPr>
        <p:spPr bwMode="auto">
          <a:xfrm flipH="1">
            <a:off x="5163045" y="5229250"/>
            <a:ext cx="504070" cy="288040"/>
          </a:xfrm>
          <a:prstGeom prst="straightConnector1">
            <a:avLst/>
          </a:prstGeom>
          <a:ln>
            <a:solidFill>
              <a:srgbClr val="41AAAA"/>
            </a:solidFill>
            <a:headEnd type="none" w="med" len="med"/>
            <a:tailEnd type="triangle"/>
          </a:ln>
        </p:spPr>
        <p:style>
          <a:lnRef idx="3">
            <a:schemeClr val="accent4"/>
          </a:lnRef>
          <a:fillRef idx="0">
            <a:schemeClr val="accent4"/>
          </a:fillRef>
          <a:effectRef idx="2">
            <a:schemeClr val="accent4"/>
          </a:effectRef>
          <a:fontRef idx="minor">
            <a:schemeClr val="tx1"/>
          </a:fontRef>
        </p:style>
      </p:cxnSp>
      <p:pic>
        <p:nvPicPr>
          <p:cNvPr id="11" name="Grafik 10">
            <a:extLst>
              <a:ext uri="{FF2B5EF4-FFF2-40B4-BE49-F238E27FC236}">
                <a16:creationId xmlns:a16="http://schemas.microsoft.com/office/drawing/2014/main" id="{40899A26-E906-43E0-A3E7-A9D8AA58C4D1}"/>
              </a:ext>
            </a:extLst>
          </p:cNvPr>
          <p:cNvPicPr>
            <a:picLocks noChangeAspect="1"/>
          </p:cNvPicPr>
          <p:nvPr/>
        </p:nvPicPr>
        <p:blipFill>
          <a:blip r:embed="rId10"/>
          <a:stretch>
            <a:fillRect/>
          </a:stretch>
        </p:blipFill>
        <p:spPr>
          <a:xfrm>
            <a:off x="8977090" y="3645030"/>
            <a:ext cx="3026905" cy="2629325"/>
          </a:xfrm>
          <a:prstGeom prst="rect">
            <a:avLst/>
          </a:prstGeom>
        </p:spPr>
      </p:pic>
      <p:pic>
        <p:nvPicPr>
          <p:cNvPr id="15" name="Grafik 14">
            <a:extLst>
              <a:ext uri="{FF2B5EF4-FFF2-40B4-BE49-F238E27FC236}">
                <a16:creationId xmlns:a16="http://schemas.microsoft.com/office/drawing/2014/main" id="{6E8C207A-DA44-4129-84FC-9A28E744F321}"/>
              </a:ext>
            </a:extLst>
          </p:cNvPr>
          <p:cNvPicPr>
            <a:picLocks noChangeAspect="1"/>
          </p:cNvPicPr>
          <p:nvPr/>
        </p:nvPicPr>
        <p:blipFill>
          <a:blip r:embed="rId11"/>
          <a:stretch>
            <a:fillRect/>
          </a:stretch>
        </p:blipFill>
        <p:spPr>
          <a:xfrm>
            <a:off x="6740170" y="3658999"/>
            <a:ext cx="2067332" cy="2629325"/>
          </a:xfrm>
          <a:prstGeom prst="rect">
            <a:avLst/>
          </a:prstGeom>
        </p:spPr>
      </p:pic>
    </p:spTree>
    <p:custDataLst>
      <p:tags r:id="rId2"/>
    </p:custDataLst>
    <p:extLst>
      <p:ext uri="{BB962C8B-B14F-4D97-AF65-F5344CB8AC3E}">
        <p14:creationId xmlns:p14="http://schemas.microsoft.com/office/powerpoint/2010/main" val="351515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989167-9306-452E-85E0-8A94A7CE5F96}"/>
              </a:ext>
            </a:extLst>
          </p:cNvPr>
          <p:cNvSpPr>
            <a:spLocks noGrp="1"/>
          </p:cNvSpPr>
          <p:nvPr>
            <p:ph type="ctrTitle"/>
          </p:nvPr>
        </p:nvSpPr>
        <p:spPr>
          <a:xfrm>
            <a:off x="627063" y="5013220"/>
            <a:ext cx="4607992" cy="1218694"/>
          </a:xfrm>
          <a:solidFill>
            <a:srgbClr val="BECDD7">
              <a:alpha val="81176"/>
            </a:srgbClr>
          </a:solidFill>
        </p:spPr>
        <p:txBody>
          <a:bodyPr/>
          <a:lstStyle/>
          <a:p>
            <a:r>
              <a:rPr lang="de-DE" dirty="0"/>
              <a:t>Search options</a:t>
            </a:r>
          </a:p>
        </p:txBody>
      </p:sp>
    </p:spTree>
    <p:custDataLst>
      <p:tags r:id="rId1"/>
    </p:custDataLst>
    <p:extLst>
      <p:ext uri="{BB962C8B-B14F-4D97-AF65-F5344CB8AC3E}">
        <p14:creationId xmlns:p14="http://schemas.microsoft.com/office/powerpoint/2010/main" val="284597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77A20687-823C-422F-BA40-894E25C2F7FF}"/>
              </a:ext>
            </a:extLst>
          </p:cNvPr>
          <p:cNvSpPr/>
          <p:nvPr/>
        </p:nvSpPr>
        <p:spPr bwMode="auto">
          <a:xfrm>
            <a:off x="33917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5" name="Grafik 4">
            <a:extLst>
              <a:ext uri="{FF2B5EF4-FFF2-40B4-BE49-F238E27FC236}">
                <a16:creationId xmlns:a16="http://schemas.microsoft.com/office/drawing/2014/main" id="{8B2AFA6F-6865-474B-9A86-67B2EE7C780F}"/>
              </a:ext>
            </a:extLst>
          </p:cNvPr>
          <p:cNvPicPr>
            <a:picLocks noChangeAspect="1"/>
          </p:cNvPicPr>
          <p:nvPr/>
        </p:nvPicPr>
        <p:blipFill>
          <a:blip r:embed="rId4"/>
          <a:stretch>
            <a:fillRect/>
          </a:stretch>
        </p:blipFill>
        <p:spPr>
          <a:xfrm>
            <a:off x="537585" y="1426245"/>
            <a:ext cx="11268000" cy="4895017"/>
          </a:xfrm>
          <a:prstGeom prst="rect">
            <a:avLst/>
          </a:prstGeom>
        </p:spPr>
      </p:pic>
      <p:sp>
        <p:nvSpPr>
          <p:cNvPr id="2" name="Title 1"/>
          <p:cNvSpPr>
            <a:spLocks noGrp="1"/>
          </p:cNvSpPr>
          <p:nvPr>
            <p:ph type="title"/>
          </p:nvPr>
        </p:nvSpPr>
        <p:spPr>
          <a:xfrm>
            <a:off x="0" y="-127684"/>
            <a:ext cx="12198350" cy="1440000"/>
          </a:xfrm>
        </p:spPr>
        <p:txBody>
          <a:bodyPr/>
          <a:lstStyle/>
          <a:p>
            <a:r>
              <a:rPr lang="de-DE" sz="2400" dirty="0"/>
              <a:t>Search Options – Single Search</a:t>
            </a:r>
            <a:br>
              <a:rPr lang="de-DE" sz="2800" dirty="0"/>
            </a:br>
            <a:endParaRPr lang="de-DE" sz="2270" dirty="0">
              <a:solidFill>
                <a:srgbClr val="32A0A0"/>
              </a:solidFill>
              <a:effectLst>
                <a:outerShdw blurRad="38100" dist="38100" dir="2700000" algn="tl">
                  <a:srgbClr val="000000">
                    <a:alpha val="43137"/>
                  </a:srgbClr>
                </a:outerShdw>
              </a:effectLst>
            </a:endParaRPr>
          </a:p>
        </p:txBody>
      </p:sp>
      <p:sp>
        <p:nvSpPr>
          <p:cNvPr id="3" name="Rechteck 2">
            <a:extLst>
              <a:ext uri="{FF2B5EF4-FFF2-40B4-BE49-F238E27FC236}">
                <a16:creationId xmlns:a16="http://schemas.microsoft.com/office/drawing/2014/main" id="{2B1166D1-B1ED-4E1B-807F-6F2F2C573549}"/>
              </a:ext>
            </a:extLst>
          </p:cNvPr>
          <p:cNvSpPr/>
          <p:nvPr/>
        </p:nvSpPr>
        <p:spPr bwMode="auto">
          <a:xfrm>
            <a:off x="3270450" y="5176246"/>
            <a:ext cx="938693" cy="518701"/>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5" name="Rechteck 14">
            <a:extLst>
              <a:ext uri="{FF2B5EF4-FFF2-40B4-BE49-F238E27FC236}">
                <a16:creationId xmlns:a16="http://schemas.microsoft.com/office/drawing/2014/main" id="{1FEE90D7-E07E-4DE1-B346-B6BAA3AD9F0B}"/>
              </a:ext>
            </a:extLst>
          </p:cNvPr>
          <p:cNvSpPr/>
          <p:nvPr/>
        </p:nvSpPr>
        <p:spPr bwMode="auto">
          <a:xfrm>
            <a:off x="7395355" y="1940653"/>
            <a:ext cx="4410230" cy="1360450"/>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b="1" dirty="0">
                <a:solidFill>
                  <a:schemeClr val="bg1"/>
                </a:solidFill>
                <a:ea typeface="ＭＳ Ｐゴシック" panose="020B0600070205080204" pitchFamily="34" charset="-128"/>
                <a:sym typeface="Arial" panose="020B0604020202020204" pitchFamily="34" charset="0"/>
              </a:rPr>
              <a:t>After logging in, various input windows are available for entering search criteria:</a:t>
            </a:r>
          </a:p>
          <a:p>
            <a:pPr marL="171450" indent="-171450">
              <a:buFont typeface="Arial" panose="020B0604020202020204" pitchFamily="34" charset="0"/>
              <a:buChar char="•"/>
            </a:pPr>
            <a:r>
              <a:rPr lang="en-US" sz="1400" dirty="0">
                <a:solidFill>
                  <a:schemeClr val="bg1"/>
                </a:solidFill>
                <a:ea typeface="ＭＳ Ｐゴシック" panose="020B0600070205080204" pitchFamily="34" charset="-128"/>
                <a:sym typeface="Arial" panose="020B0604020202020204" pitchFamily="34" charset="0"/>
              </a:rPr>
              <a:t>The </a:t>
            </a:r>
            <a:r>
              <a:rPr lang="en-US" sz="1400" b="1" dirty="0">
                <a:solidFill>
                  <a:schemeClr val="bg1"/>
                </a:solidFill>
                <a:ea typeface="ＭＳ Ｐゴシック" panose="020B0600070205080204" pitchFamily="34" charset="-128"/>
                <a:sym typeface="Arial" panose="020B0604020202020204" pitchFamily="34" charset="0"/>
              </a:rPr>
              <a:t>Single-search</a:t>
            </a:r>
            <a:r>
              <a:rPr lang="en-US" sz="1400" dirty="0">
                <a:solidFill>
                  <a:schemeClr val="bg1"/>
                </a:solidFill>
                <a:ea typeface="ＭＳ Ｐゴシック" panose="020B0600070205080204" pitchFamily="34" charset="-128"/>
                <a:sym typeface="Arial" panose="020B0604020202020204" pitchFamily="34" charset="0"/>
              </a:rPr>
              <a:t> allows you to enter search criteria for a product or system.</a:t>
            </a:r>
          </a:p>
        </p:txBody>
      </p:sp>
      <p:sp>
        <p:nvSpPr>
          <p:cNvPr id="21" name="Rechteck 20">
            <a:extLst>
              <a:ext uri="{FF2B5EF4-FFF2-40B4-BE49-F238E27FC236}">
                <a16:creationId xmlns:a16="http://schemas.microsoft.com/office/drawing/2014/main" id="{38B48961-125D-4EE6-B72A-BFABB9108CE6}"/>
              </a:ext>
            </a:extLst>
          </p:cNvPr>
          <p:cNvSpPr/>
          <p:nvPr/>
        </p:nvSpPr>
        <p:spPr bwMode="auto">
          <a:xfrm>
            <a:off x="1039112" y="2747783"/>
            <a:ext cx="1079973" cy="488904"/>
          </a:xfrm>
          <a:prstGeom prst="rect">
            <a:avLst/>
          </a:prstGeom>
          <a:noFill/>
          <a:ln w="53975">
            <a:solidFill>
              <a:srgbClr val="41AAAA"/>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dirty="0">
              <a:solidFill>
                <a:schemeClr val="tx1"/>
              </a:solidFill>
              <a:latin typeface="+mn-lt"/>
              <a:ea typeface="Arial Unicode MS" panose="020B0604020202020204" pitchFamily="34" charset="-128"/>
              <a:cs typeface="Arial Unicode MS" panose="020B0604020202020204" pitchFamily="34" charset="-128"/>
            </a:endParaRPr>
          </a:p>
        </p:txBody>
      </p:sp>
      <p:sp>
        <p:nvSpPr>
          <p:cNvPr id="12" name="Rechteck 11">
            <a:extLst>
              <a:ext uri="{FF2B5EF4-FFF2-40B4-BE49-F238E27FC236}">
                <a16:creationId xmlns:a16="http://schemas.microsoft.com/office/drawing/2014/main" id="{199C9EDA-CFFD-49AA-9D5A-32E2C1F56EAB}"/>
              </a:ext>
            </a:extLst>
          </p:cNvPr>
          <p:cNvSpPr/>
          <p:nvPr/>
        </p:nvSpPr>
        <p:spPr bwMode="auto">
          <a:xfrm>
            <a:off x="5881156" y="5249389"/>
            <a:ext cx="4466610" cy="808122"/>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ea typeface="ＭＳ Ｐゴシック" panose="020B0600070205080204" pitchFamily="34" charset="-128"/>
                <a:sym typeface="Wingdings" panose="05000000000000000000" pitchFamily="2" charset="2"/>
              </a:rPr>
              <a:t> </a:t>
            </a:r>
            <a:r>
              <a:rPr lang="en-US" sz="1400" dirty="0">
                <a:solidFill>
                  <a:schemeClr val="bg1"/>
                </a:solidFill>
                <a:ea typeface="ＭＳ Ｐゴシック" panose="020B0600070205080204" pitchFamily="34" charset="-128"/>
                <a:sym typeface="Arial" panose="020B0604020202020204" pitchFamily="34" charset="0"/>
              </a:rPr>
              <a:t>The search result is displayed in a list view.</a:t>
            </a:r>
          </a:p>
          <a:p>
            <a:r>
              <a:rPr lang="en-US" sz="1400" dirty="0">
                <a:solidFill>
                  <a:schemeClr val="bg1"/>
                </a:solidFill>
                <a:ea typeface="ＭＳ Ｐゴシック" panose="020B0600070205080204" pitchFamily="34" charset="-128"/>
                <a:sym typeface="Wingdings" panose="05000000000000000000" pitchFamily="2" charset="2"/>
              </a:rPr>
              <a:t></a:t>
            </a:r>
            <a:r>
              <a:rPr lang="en-US" sz="1400" dirty="0">
                <a:solidFill>
                  <a:schemeClr val="bg1"/>
                </a:solidFill>
                <a:ea typeface="ＭＳ Ｐゴシック" panose="020B0600070205080204" pitchFamily="34" charset="-128"/>
                <a:sym typeface="Arial" panose="020B0604020202020204" pitchFamily="34" charset="0"/>
              </a:rPr>
              <a:t> The option for displaying the images in the result lists can be deactivated</a:t>
            </a:r>
            <a:endParaRPr lang="en-US" sz="1400" dirty="0">
              <a:solidFill>
                <a:schemeClr val="bg1"/>
              </a:solidFill>
            </a:endParaRPr>
          </a:p>
        </p:txBody>
      </p:sp>
    </p:spTree>
    <p:custDataLst>
      <p:tags r:id="rId1"/>
    </p:custDataLst>
    <p:extLst>
      <p:ext uri="{BB962C8B-B14F-4D97-AF65-F5344CB8AC3E}">
        <p14:creationId xmlns:p14="http://schemas.microsoft.com/office/powerpoint/2010/main" val="226569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D868B337-A04D-429B-AD3A-F3D6957C9DE3}"/>
              </a:ext>
            </a:extLst>
          </p:cNvPr>
          <p:cNvSpPr/>
          <p:nvPr/>
        </p:nvSpPr>
        <p:spPr bwMode="auto">
          <a:xfrm>
            <a:off x="33917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1" name="Grafik 20">
            <a:extLst>
              <a:ext uri="{FF2B5EF4-FFF2-40B4-BE49-F238E27FC236}">
                <a16:creationId xmlns:a16="http://schemas.microsoft.com/office/drawing/2014/main" id="{6B00E0ED-4F6B-4D75-BB0B-83BE021EDAA1}"/>
              </a:ext>
            </a:extLst>
          </p:cNvPr>
          <p:cNvPicPr>
            <a:picLocks noChangeAspect="1"/>
          </p:cNvPicPr>
          <p:nvPr/>
        </p:nvPicPr>
        <p:blipFill>
          <a:blip r:embed="rId4"/>
          <a:stretch>
            <a:fillRect/>
          </a:stretch>
        </p:blipFill>
        <p:spPr>
          <a:xfrm>
            <a:off x="537585" y="1426245"/>
            <a:ext cx="11268000" cy="4895017"/>
          </a:xfrm>
          <a:prstGeom prst="rect">
            <a:avLst/>
          </a:prstGeom>
        </p:spPr>
      </p:pic>
      <p:sp>
        <p:nvSpPr>
          <p:cNvPr id="8" name="Titel 7">
            <a:extLst>
              <a:ext uri="{FF2B5EF4-FFF2-40B4-BE49-F238E27FC236}">
                <a16:creationId xmlns:a16="http://schemas.microsoft.com/office/drawing/2014/main" id="{74781672-A8F0-4C5B-815C-5D6A5F48014C}"/>
              </a:ext>
            </a:extLst>
          </p:cNvPr>
          <p:cNvSpPr>
            <a:spLocks noGrp="1"/>
          </p:cNvSpPr>
          <p:nvPr>
            <p:ph type="title"/>
          </p:nvPr>
        </p:nvSpPr>
        <p:spPr/>
        <p:txBody>
          <a:bodyPr/>
          <a:lstStyle/>
          <a:p>
            <a:r>
              <a:rPr lang="de-DE" sz="2400" dirty="0"/>
              <a:t>Single Search in </a:t>
            </a:r>
            <a:r>
              <a:rPr lang="de-DE" sz="2400" dirty="0" err="1"/>
              <a:t>detail</a:t>
            </a:r>
            <a:r>
              <a:rPr lang="de-DE" sz="2400" dirty="0"/>
              <a:t> – with </a:t>
            </a:r>
            <a:r>
              <a:rPr lang="de-DE" sz="2400" dirty="0" err="1"/>
              <a:t>article</a:t>
            </a:r>
            <a:r>
              <a:rPr lang="de-DE" sz="2400" dirty="0"/>
              <a:t> </a:t>
            </a:r>
            <a:r>
              <a:rPr lang="de-DE" sz="2400" dirty="0" err="1"/>
              <a:t>number</a:t>
            </a:r>
            <a:br>
              <a:rPr lang="de-DE" dirty="0">
                <a:solidFill>
                  <a:schemeClr val="tx1"/>
                </a:solidFill>
              </a:rPr>
            </a:br>
            <a:endParaRPr lang="de-DE" dirty="0"/>
          </a:p>
        </p:txBody>
      </p:sp>
      <p:sp>
        <p:nvSpPr>
          <p:cNvPr id="10" name="Pfeil: nach links 9">
            <a:extLst>
              <a:ext uri="{FF2B5EF4-FFF2-40B4-BE49-F238E27FC236}">
                <a16:creationId xmlns:a16="http://schemas.microsoft.com/office/drawing/2014/main" id="{20C4F287-7CF2-49FD-8250-E9F29A55E3AB}"/>
              </a:ext>
            </a:extLst>
          </p:cNvPr>
          <p:cNvSpPr/>
          <p:nvPr/>
        </p:nvSpPr>
        <p:spPr bwMode="auto">
          <a:xfrm>
            <a:off x="6099175" y="3523099"/>
            <a:ext cx="1680310" cy="353577"/>
          </a:xfrm>
          <a:prstGeom prst="leftArrow">
            <a:avLst/>
          </a:prstGeom>
          <a:solidFill>
            <a:srgbClr val="32A0A0"/>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7" name="Rechteck 16">
            <a:extLst>
              <a:ext uri="{FF2B5EF4-FFF2-40B4-BE49-F238E27FC236}">
                <a16:creationId xmlns:a16="http://schemas.microsoft.com/office/drawing/2014/main" id="{CD2C06D2-0775-4161-AA5E-B469F12FC0EE}"/>
              </a:ext>
            </a:extLst>
          </p:cNvPr>
          <p:cNvSpPr/>
          <p:nvPr/>
        </p:nvSpPr>
        <p:spPr bwMode="auto">
          <a:xfrm>
            <a:off x="1050878" y="2761145"/>
            <a:ext cx="1078173" cy="487021"/>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8" name="Rechteck 17">
            <a:extLst>
              <a:ext uri="{FF2B5EF4-FFF2-40B4-BE49-F238E27FC236}">
                <a16:creationId xmlns:a16="http://schemas.microsoft.com/office/drawing/2014/main" id="{E228BFEC-5A33-4619-81F0-E7D967140633}"/>
              </a:ext>
            </a:extLst>
          </p:cNvPr>
          <p:cNvSpPr/>
          <p:nvPr/>
        </p:nvSpPr>
        <p:spPr bwMode="auto">
          <a:xfrm>
            <a:off x="7737373" y="2510270"/>
            <a:ext cx="3933385" cy="1440000"/>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ea typeface="ＭＳ Ｐゴシック" panose="020B0600070205080204" pitchFamily="34" charset="-128"/>
                <a:sym typeface="Arial" panose="020B0604020202020204" pitchFamily="34" charset="0"/>
              </a:rPr>
              <a:t>With the article number as the sole search criterion, all available parts are displayed as the result: spare parts, repair parts, wear parts and consumables, as far as this information is provided by the partner systems and you have the rights to see the information. </a:t>
            </a:r>
          </a:p>
        </p:txBody>
      </p:sp>
      <p:sp>
        <p:nvSpPr>
          <p:cNvPr id="19" name="Rechteck 18">
            <a:extLst>
              <a:ext uri="{FF2B5EF4-FFF2-40B4-BE49-F238E27FC236}">
                <a16:creationId xmlns:a16="http://schemas.microsoft.com/office/drawing/2014/main" id="{D140BB1D-F2EE-436A-9D19-972E7C4DCAA1}"/>
              </a:ext>
            </a:extLst>
          </p:cNvPr>
          <p:cNvSpPr/>
          <p:nvPr/>
        </p:nvSpPr>
        <p:spPr bwMode="auto">
          <a:xfrm>
            <a:off x="7779485" y="5735084"/>
            <a:ext cx="3891273" cy="712424"/>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ea typeface="ＭＳ Ｐゴシック" panose="020B0600070205080204" pitchFamily="34" charset="-128"/>
                <a:sym typeface="Arial" panose="020B0604020202020204" pitchFamily="34" charset="0"/>
              </a:rPr>
              <a:t>These result lists can be used to create parts lists (e.g. to keep spare parts in stock) before delivery.</a:t>
            </a:r>
          </a:p>
        </p:txBody>
      </p:sp>
      <p:sp>
        <p:nvSpPr>
          <p:cNvPr id="20" name="Rechteck 19">
            <a:extLst>
              <a:ext uri="{FF2B5EF4-FFF2-40B4-BE49-F238E27FC236}">
                <a16:creationId xmlns:a16="http://schemas.microsoft.com/office/drawing/2014/main" id="{EEE484D3-EFAF-44E6-BD0A-1560469B4C1A}"/>
              </a:ext>
            </a:extLst>
          </p:cNvPr>
          <p:cNvSpPr/>
          <p:nvPr/>
        </p:nvSpPr>
        <p:spPr bwMode="auto">
          <a:xfrm>
            <a:off x="3275463" y="5172501"/>
            <a:ext cx="941695" cy="517099"/>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1" name="Rechteck 10">
            <a:extLst>
              <a:ext uri="{FF2B5EF4-FFF2-40B4-BE49-F238E27FC236}">
                <a16:creationId xmlns:a16="http://schemas.microsoft.com/office/drawing/2014/main" id="{9CEF2E99-2BF7-4869-B847-6BE4BEB50C8B}"/>
              </a:ext>
            </a:extLst>
          </p:cNvPr>
          <p:cNvSpPr/>
          <p:nvPr/>
        </p:nvSpPr>
        <p:spPr bwMode="auto">
          <a:xfrm>
            <a:off x="7779485" y="4076516"/>
            <a:ext cx="3891273" cy="1539489"/>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ea typeface="ＭＳ Ｐゴシック" panose="020B0600070205080204" pitchFamily="34" charset="-128"/>
                <a:sym typeface="Arial" panose="020B0604020202020204" pitchFamily="34" charset="0"/>
              </a:rPr>
              <a:t>Please note that an article number must be a standardized product number, i.e. a machine-readable manufacturer number (MLFB), a Siemens part number (SSN) or a number according to the technical number system (TNS).</a:t>
            </a:r>
          </a:p>
        </p:txBody>
      </p:sp>
      <p:pic>
        <p:nvPicPr>
          <p:cNvPr id="13" name="Grafik 12" descr="Informationen">
            <a:extLst>
              <a:ext uri="{FF2B5EF4-FFF2-40B4-BE49-F238E27FC236}">
                <a16:creationId xmlns:a16="http://schemas.microsoft.com/office/drawing/2014/main" id="{D8BD1238-9051-44F9-956F-B8D0C56BEF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0258" y="4424060"/>
            <a:ext cx="914400" cy="914400"/>
          </a:xfrm>
          <a:prstGeom prst="rect">
            <a:avLst/>
          </a:prstGeom>
        </p:spPr>
      </p:pic>
      <p:pic>
        <p:nvPicPr>
          <p:cNvPr id="14" name="Grafik 13" descr="Informationen">
            <a:extLst>
              <a:ext uri="{FF2B5EF4-FFF2-40B4-BE49-F238E27FC236}">
                <a16:creationId xmlns:a16="http://schemas.microsoft.com/office/drawing/2014/main" id="{5BD156C2-506C-4FCC-B59D-D2A5EB7FFE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0258" y="5634096"/>
            <a:ext cx="914400" cy="914400"/>
          </a:xfrm>
          <a:prstGeom prst="rect">
            <a:avLst/>
          </a:prstGeom>
        </p:spPr>
      </p:pic>
    </p:spTree>
    <p:custDataLst>
      <p:tags r:id="rId1"/>
    </p:custDataLst>
    <p:extLst>
      <p:ext uri="{BB962C8B-B14F-4D97-AF65-F5344CB8AC3E}">
        <p14:creationId xmlns:p14="http://schemas.microsoft.com/office/powerpoint/2010/main" val="279512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7502570-D330-4518-929E-FEA88DEE86D5}"/>
              </a:ext>
            </a:extLst>
          </p:cNvPr>
          <p:cNvGraphicFramePr>
            <a:graphicFrameLocks noChangeAspect="1"/>
          </p:cNvGraphicFramePr>
          <p:nvPr>
            <p:custDataLst>
              <p:tags r:id="rId3"/>
            </p:custDataLst>
            <p:extLst>
              <p:ext uri="{D42A27DB-BD31-4B8C-83A1-F6EECF244321}">
                <p14:modId xmlns:p14="http://schemas.microsoft.com/office/powerpoint/2010/main" val="2351332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2" name="think-cell Folie" r:id="rId8" imgW="401" imgH="398" progId="TCLayout.ActiveDocument.1">
                  <p:embed/>
                </p:oleObj>
              </mc:Choice>
              <mc:Fallback>
                <p:oleObj name="think-cell Folie" r:id="rId8" imgW="401" imgH="398"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4BFB09EE-D6FA-4427-BDDB-1B5879C93EAA}"/>
              </a:ext>
            </a:extLst>
          </p:cNvPr>
          <p:cNvSpPr/>
          <p:nvPr>
            <p:custDataLst>
              <p:tags r:id="rId4"/>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400" b="1" dirty="0">
              <a:solidFill>
                <a:schemeClr val="tx1"/>
              </a:solidFill>
              <a:ea typeface="+mj-ea"/>
              <a:cs typeface="Arial" panose="020B0604020202020204" pitchFamily="34" charset="0"/>
              <a:sym typeface="Arial" panose="020B0604020202020204" pitchFamily="34" charset="0"/>
            </a:endParaRPr>
          </a:p>
        </p:txBody>
      </p:sp>
      <p:sp>
        <p:nvSpPr>
          <p:cNvPr id="13" name="Rechteck 12">
            <a:extLst>
              <a:ext uri="{FF2B5EF4-FFF2-40B4-BE49-F238E27FC236}">
                <a16:creationId xmlns:a16="http://schemas.microsoft.com/office/drawing/2014/main" id="{2F325158-972F-4C9C-9B71-DD365248158B}"/>
              </a:ext>
            </a:extLst>
          </p:cNvPr>
          <p:cNvSpPr/>
          <p:nvPr/>
        </p:nvSpPr>
        <p:spPr bwMode="auto">
          <a:xfrm>
            <a:off x="339175" y="1173754"/>
            <a:ext cx="11664820" cy="5400000"/>
          </a:xfrm>
          <a:prstGeom prst="rect">
            <a:avLst/>
          </a:prstGeom>
          <a:solidFill>
            <a:srgbClr val="BECDD7">
              <a:alpha val="45098"/>
            </a:srgbClr>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26" name="Grafik 25">
            <a:extLst>
              <a:ext uri="{FF2B5EF4-FFF2-40B4-BE49-F238E27FC236}">
                <a16:creationId xmlns:a16="http://schemas.microsoft.com/office/drawing/2014/main" id="{3E24B146-431C-4E95-AA2C-0291E580E1A1}"/>
              </a:ext>
            </a:extLst>
          </p:cNvPr>
          <p:cNvPicPr>
            <a:picLocks noChangeAspect="1"/>
          </p:cNvPicPr>
          <p:nvPr/>
        </p:nvPicPr>
        <p:blipFill>
          <a:blip r:embed="rId10"/>
          <a:stretch>
            <a:fillRect/>
          </a:stretch>
        </p:blipFill>
        <p:spPr>
          <a:xfrm>
            <a:off x="537585" y="1412720"/>
            <a:ext cx="11268000" cy="4895017"/>
          </a:xfrm>
          <a:prstGeom prst="rect">
            <a:avLst/>
          </a:prstGeom>
        </p:spPr>
      </p:pic>
      <p:sp>
        <p:nvSpPr>
          <p:cNvPr id="8" name="Titel 7">
            <a:extLst>
              <a:ext uri="{FF2B5EF4-FFF2-40B4-BE49-F238E27FC236}">
                <a16:creationId xmlns:a16="http://schemas.microsoft.com/office/drawing/2014/main" id="{74781672-A8F0-4C5B-815C-5D6A5F48014C}"/>
              </a:ext>
            </a:extLst>
          </p:cNvPr>
          <p:cNvSpPr>
            <a:spLocks noGrp="1"/>
          </p:cNvSpPr>
          <p:nvPr>
            <p:ph type="title"/>
          </p:nvPr>
        </p:nvSpPr>
        <p:spPr>
          <a:xfrm>
            <a:off x="0" y="-99490"/>
            <a:ext cx="12198350" cy="1539489"/>
          </a:xfrm>
        </p:spPr>
        <p:txBody>
          <a:bodyPr/>
          <a:lstStyle/>
          <a:p>
            <a:r>
              <a:rPr lang="de-DE" sz="2400" dirty="0"/>
              <a:t>Single Search in </a:t>
            </a:r>
            <a:r>
              <a:rPr lang="de-DE" sz="2400" dirty="0" err="1"/>
              <a:t>detail</a:t>
            </a:r>
            <a:r>
              <a:rPr lang="de-DE" sz="2400" dirty="0"/>
              <a:t> – with </a:t>
            </a:r>
            <a:r>
              <a:rPr lang="de-DE" sz="2400" dirty="0" err="1"/>
              <a:t>article</a:t>
            </a:r>
            <a:r>
              <a:rPr lang="de-DE" sz="2400" dirty="0"/>
              <a:t> </a:t>
            </a:r>
            <a:r>
              <a:rPr lang="de-DE" sz="2400" dirty="0" err="1"/>
              <a:t>number</a:t>
            </a:r>
            <a:r>
              <a:rPr lang="de-DE" sz="2400" dirty="0"/>
              <a:t> and </a:t>
            </a:r>
            <a:r>
              <a:rPr lang="de-DE" sz="2400" dirty="0" err="1"/>
              <a:t>serial</a:t>
            </a:r>
            <a:r>
              <a:rPr lang="de-DE" sz="2400" dirty="0"/>
              <a:t> </a:t>
            </a:r>
            <a:r>
              <a:rPr lang="de-DE" sz="2400" dirty="0" err="1"/>
              <a:t>number</a:t>
            </a:r>
            <a:br>
              <a:rPr lang="de-DE" sz="2800" dirty="0">
                <a:solidFill>
                  <a:srgbClr val="32A0A0"/>
                </a:solidFill>
                <a:effectLst>
                  <a:outerShdw blurRad="38100" dist="38100" dir="2700000" algn="tl">
                    <a:srgbClr val="000000">
                      <a:alpha val="43137"/>
                    </a:srgbClr>
                  </a:outerShdw>
                </a:effectLst>
              </a:rPr>
            </a:br>
            <a:br>
              <a:rPr lang="de-DE" sz="2800" dirty="0">
                <a:solidFill>
                  <a:srgbClr val="32A0A0"/>
                </a:solidFill>
                <a:effectLst>
                  <a:outerShdw blurRad="38100" dist="38100" dir="2700000" algn="tl">
                    <a:srgbClr val="000000">
                      <a:alpha val="43137"/>
                    </a:srgbClr>
                  </a:outerShdw>
                </a:effectLst>
              </a:rPr>
            </a:br>
            <a:endParaRPr lang="de-DE" dirty="0"/>
          </a:p>
        </p:txBody>
      </p:sp>
      <p:sp>
        <p:nvSpPr>
          <p:cNvPr id="6" name="Rechteck 5">
            <a:extLst>
              <a:ext uri="{FF2B5EF4-FFF2-40B4-BE49-F238E27FC236}">
                <a16:creationId xmlns:a16="http://schemas.microsoft.com/office/drawing/2014/main" id="{8BA45D94-D84C-4360-A6F2-243CEDF7D69A}"/>
              </a:ext>
            </a:extLst>
          </p:cNvPr>
          <p:cNvSpPr/>
          <p:nvPr/>
        </p:nvSpPr>
        <p:spPr bwMode="auto">
          <a:xfrm>
            <a:off x="3259411" y="5176062"/>
            <a:ext cx="949731" cy="528052"/>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0" name="Pfeil: nach links 9">
            <a:extLst>
              <a:ext uri="{FF2B5EF4-FFF2-40B4-BE49-F238E27FC236}">
                <a16:creationId xmlns:a16="http://schemas.microsoft.com/office/drawing/2014/main" id="{20C4F287-7CF2-49FD-8250-E9F29A55E3AB}"/>
              </a:ext>
            </a:extLst>
          </p:cNvPr>
          <p:cNvSpPr/>
          <p:nvPr/>
        </p:nvSpPr>
        <p:spPr bwMode="auto">
          <a:xfrm>
            <a:off x="5962258" y="3520150"/>
            <a:ext cx="1807163" cy="360050"/>
          </a:xfrm>
          <a:prstGeom prst="leftArrow">
            <a:avLst/>
          </a:prstGeom>
          <a:solidFill>
            <a:srgbClr val="32A0A0"/>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5" name="Rechteck 14">
            <a:extLst>
              <a:ext uri="{FF2B5EF4-FFF2-40B4-BE49-F238E27FC236}">
                <a16:creationId xmlns:a16="http://schemas.microsoft.com/office/drawing/2014/main" id="{35E7F0B9-75C5-419D-9F9F-69D4305287ED}"/>
              </a:ext>
            </a:extLst>
          </p:cNvPr>
          <p:cNvSpPr/>
          <p:nvPr/>
        </p:nvSpPr>
        <p:spPr bwMode="auto">
          <a:xfrm>
            <a:off x="1074058" y="2736233"/>
            <a:ext cx="1074056" cy="471424"/>
          </a:xfrm>
          <a:prstGeom prst="rect">
            <a:avLst/>
          </a:prstGeom>
          <a:noFill/>
          <a:ln w="57150">
            <a:solidFill>
              <a:srgbClr val="32A0A0"/>
            </a:solid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11" name="Pfeil: nach links 10">
            <a:extLst>
              <a:ext uri="{FF2B5EF4-FFF2-40B4-BE49-F238E27FC236}">
                <a16:creationId xmlns:a16="http://schemas.microsoft.com/office/drawing/2014/main" id="{5DBA9E01-D90F-4A7E-A09E-4C2C74F44A66}"/>
              </a:ext>
            </a:extLst>
          </p:cNvPr>
          <p:cNvSpPr/>
          <p:nvPr/>
        </p:nvSpPr>
        <p:spPr bwMode="auto">
          <a:xfrm>
            <a:off x="7467365" y="4141244"/>
            <a:ext cx="1807163" cy="360050"/>
          </a:xfrm>
          <a:prstGeom prst="leftArrow">
            <a:avLst/>
          </a:prstGeom>
          <a:solidFill>
            <a:srgbClr val="32A0A0"/>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Rechteck 1" hidden="1">
            <a:extLst>
              <a:ext uri="{FF2B5EF4-FFF2-40B4-BE49-F238E27FC236}">
                <a16:creationId xmlns:a16="http://schemas.microsoft.com/office/drawing/2014/main" id="{EC4D4524-8B38-4576-A47A-BDE55BA6C4DA}"/>
              </a:ext>
            </a:extLst>
          </p:cNvPr>
          <p:cNvSpPr/>
          <p:nvPr>
            <p:custDataLst>
              <p:tags r:id="rId5"/>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lnSpc>
                <a:spcPct val="110000"/>
              </a:lnSpc>
              <a:spcBef>
                <a:spcPct val="0"/>
              </a:spcBef>
              <a:buFont typeface="Wingdings" charset="0"/>
              <a:buNone/>
            </a:pPr>
            <a:endParaRPr lang="de-DE" sz="2400" b="1" dirty="0">
              <a:solidFill>
                <a:schemeClr val="tx1"/>
              </a:solidFill>
              <a:ea typeface="+mj-ea"/>
              <a:cs typeface="Arial" panose="020B0604020202020204" pitchFamily="34" charset="0"/>
              <a:sym typeface="Arial" panose="020B0604020202020204" pitchFamily="34" charset="0"/>
            </a:endParaRPr>
          </a:p>
        </p:txBody>
      </p:sp>
      <p:sp>
        <p:nvSpPr>
          <p:cNvPr id="21" name="Rechteck 20">
            <a:extLst>
              <a:ext uri="{FF2B5EF4-FFF2-40B4-BE49-F238E27FC236}">
                <a16:creationId xmlns:a16="http://schemas.microsoft.com/office/drawing/2014/main" id="{2980DDD7-16DA-4F52-9D91-DCBC01C5C0D9}"/>
              </a:ext>
            </a:extLst>
          </p:cNvPr>
          <p:cNvSpPr/>
          <p:nvPr/>
        </p:nvSpPr>
        <p:spPr bwMode="auto">
          <a:xfrm>
            <a:off x="7762318" y="2971945"/>
            <a:ext cx="3593587" cy="1733553"/>
          </a:xfrm>
          <a:prstGeom prst="rect">
            <a:avLst/>
          </a:prstGeom>
          <a:solidFill>
            <a:srgbClr val="41AAAA"/>
          </a:solidFill>
          <a:ln>
            <a:noFill/>
          </a:ln>
          <a:effectLst/>
        </p:spPr>
        <p:txBody>
          <a:bodyPr wrap="square" lIns="108000" tIns="54000" rIns="108000" bIns="54000" numCol="1" spcCol="72000" rtlCol="0" anchor="ctr">
            <a:noAutofit/>
          </a:bodyPr>
          <a:lstStyle/>
          <a:p>
            <a:r>
              <a:rPr lang="en-US" sz="1400" dirty="0">
                <a:solidFill>
                  <a:schemeClr val="bg1"/>
                </a:solidFill>
                <a:ea typeface="ＭＳ Ｐゴシック" panose="020B0600070205080204" pitchFamily="34" charset="-128"/>
                <a:sym typeface="Arial" panose="020B0604020202020204" pitchFamily="34" charset="0"/>
              </a:rPr>
              <a:t>By entering an article number AND a Serial Number you will be able to see all information for a delivered Product with exactly the delivery configuration and parts list. </a:t>
            </a:r>
          </a:p>
        </p:txBody>
      </p:sp>
    </p:spTree>
    <p:custDataLst>
      <p:tags r:id="rId2"/>
    </p:custDataLst>
    <p:extLst>
      <p:ext uri="{BB962C8B-B14F-4D97-AF65-F5344CB8AC3E}">
        <p14:creationId xmlns:p14="http://schemas.microsoft.com/office/powerpoint/2010/main" val="196130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DT_VERSION" val="4.1.2.0"/>
  <p:tag name="CDT_CREATORVERSION" val="4.1.2.0"/>
  <p:tag name="CDT_TEMPLATEVERSION" val="2.0.0"/>
  <p:tag name="CDT_FONTSET" val="Arial"/>
  <p:tag name="CDT_CUSTOMER" val="Siemens_2016_16x9"/>
  <p:tag name="CDT_CUSTOMER_NAME" val="Siemens AG (Corporate Design Update 2016)"/>
  <p:tag name="CDT_LANGUAGE" val="1033"/>
  <p:tag name="ISPRING_PROJECT_FOLDER_UPDATED" val="1"/>
  <p:tag name="ISPRING_CURRENT_PLAYER_ID" val="universal"/>
  <p:tag name="ISPRING_PRESENTER_PHOTO_0" val="jpg|/9j/4AAQSkZJRgABAQEBLAEsAAD/4RUYRXhpZgAASUkqAAgAAAAPAAABBAABAAAAfgIAAAEBBAAB&#10;AAAAxAAAAAIBBAABAAAAUgEAAAMBAwABAAAAAQAAAAYBAwABAAAAAgAAABUBAwABAAAAAwAAABwB&#10;AwABAAAAAQAAABoBBQABAAAAWAEAABsBBQABAAAAYAEAACgBAwABAAAAAgAAABIBAwABAAAAAQAA&#10;ADIBAgAUAAAAaAEAADEBAgAoAAAAfAEAAHOHBwBIDAAApAEAAGmHBAABAAAAwgAAAAQBAAAFAACQ&#10;BwAEAAAAMDIyMACgBwAEAAAAMDEwMAGgAwABAAAAAQAAAAKgBAABAAAAfgIAAAOgBAABAAAAxAAA&#10;AAAAAAAGAAMBAwABAAAABgAAABoBBQABAAAA7A0AABsBBQABAAAA9A0AACgBAwABAAAAAgAAAAEC&#10;BAABAAAA/A0AAAICBAABAAAAFAcAAAAAAAAAAAgAAAAsAQAAAQAAACwBAAABAAAAMjAxNDoxMjoy&#10;MyAxMDowNjozOQBQYWludFNob3AgUHJvIDE0LDAwAAAAAAAAAAAAAAAAAAAAAAAAAAAAAAAMSExp&#10;bm8CEAAAbW50clJHQiBYWVogB84AAgAJAAYAMQAAYWNzcE1TRlQAAAAASUVDIHNSR0IAAAAAAAAA&#10;AAAAAAAAAPbWAAEAAAAA0y1IUCAgAAAAAAAAAAAAAAAAAAAAAAAAAAAAAAAAAAAAAAAAAAAAAAAA&#10;AAAAAAAAAAAAAAARY3BydAAAAVAAAAAzZGVzYwAAAYQAAABsd3RwdAAAAfAAAAAUYmtwdAAAAgQA&#10;AAAUclhZWgAAAhgAAAAUZ1hZWgAAAiwAAAAUYlhZWgAAAkAAAAAUZG1uZAAAAlQAAABwZG1kZAAA&#10;AsQAAACIdnVlZAAAA0wAAACGdmlldwAAA9QAAAAkbHVtaQAAA/gAAAAUbWVhcwAABAwAAAAkdGVj&#10;aAAABDAAAAAMclRSQwAABDwAAAgMZ1RSQwAABDwAAAgMYlRSQwAABDwAAAgMdGV4dAAAAABDb3B5&#10;cmlnaHQgKGMpIDE5OTggSGV3bGV0dC1QYWNrYXJkIENvbXBhbnkAAGRlc2MAAAAAAAAAEnNSR0Ig&#10;SUVDNjE5NjYtMi4xAAAAAAAAAAAAAAASc1JHQiBJRUM2MTk2Ni0yLjEAAAAAAAAAAAAAAAAAAAAA&#10;AAAAAAAAAAAAAAAAAAAAAAAAAAAAAAAAAAAAAAAAAAAAAFhZWiAAAAAAAADzUQABAAAAARbMWFla&#10;IAAAAAAAAAAAAAAAAAAAAABYWVogAAAAAAAAb6IAADj1AAADkFhZWiAAAAAAAABimQAAt4UAABja&#10;WFlaIAAAAAAAACSgAAAPhAAAts9kZXNjAAAAAAAAABZJRUMgaHR0cDovL3d3dy5pZWMuY2gAAAAA&#10;AAAAAAAAABZJRUMgaHR0cDovL3d3dy5pZWMuY2gAAAAAAAAAAAAAAAAAAAAAAAAAAAAAAAAAAAAA&#10;AAAAAAAAAAAAAAAAAAAAAAAAZGVzYwAAAAAAAAAuSUVDIDYxOTY2LTIuMSBEZWZhdWx0IFJHQiBj&#10;b2xvdXIgc3BhY2UgLSBzUkdCAAAAAAAAAAAAAAAuSUVDIDYxOTY2LTIuMSBEZWZhdWx0IFJHQiBj&#10;b2xvdXIgc3BhY2UgLSBzUkdCAAAAAAAAAAAAAAAAAAAAAAAAAAAAAGRlc2MAAAAAAAAALFJlZmVy&#10;ZW5jZSBWaWV3aW5nIENvbmRpdGlvbiBpbiBJRUM2MTk2Ni0yLjEAAAAAAAAAAAAAACxSZWZlcmVu&#10;Y2UgVmlld2luZyBDb25kaXRpb24gaW4gSUVDNjE5NjYtMi4xAAAAAAAAAAAAAAAAAAAAAAAAAAAA&#10;AAAAAAB2aWV3AAAAAAATpP4AFF8uABDPFAAD7cwABBMLAANcngAAAAFYWVogAAAAAABMCVYAUAAA&#10;AFcf521lYXMAAAAAAAAAAQAAAAAAAAAAAAAAAAAAAAAAAAKPAAAAAnNpZyAAAAAAQ1JUIGN1cnYA&#10;AAAAAAAEAAAAAAUACgAPABQAGQAeACMAKAAtADIANwA7AEAARQBKAE8AVABZAF4AYwBoAG0AcgB3&#10;AHwAgQCGAIsAkACVAJoAnwCkAKkArgCyALcAvADBAMYAywDQANUA2wDgAOUA6wDwAPYA+wEBAQcB&#10;DQETARkBHwElASsBMgE4AT4BRQFMAVIBWQFgAWcBbgF1AXwBgwGLAZIBmgGhAakBsQG5AcEByQHR&#10;AdkB4QHpAfIB+gIDAgwCFAIdAiYCLwI4AkECSwJUAl0CZwJxAnoChAKOApgCogKsArYCwQLLAtUC&#10;4ALrAvUDAAMLAxYDIQMtAzgDQwNPA1oDZgNyA34DigOWA6IDrgO6A8cD0wPgA+wD+QQGBBMEIAQt&#10;BDsESARVBGMEcQR+BIwEmgSoBLYExATTBOEE8AT+BQ0FHAUrBToFSQVYBWcFdwWGBZYFpgW1BcUF&#10;1QXlBfYGBgYWBicGNwZIBlkGagZ7BowGnQavBsAG0QbjBvUHBwcZBysHPQdPB2EHdAeGB5kHrAe/&#10;B9IH5Qf4CAsIHwgyCEYIWghuCIIIlgiqCL4I0gjnCPsJEAklCToJTwlkCXkJjwmkCboJzwnlCfsK&#10;EQonCj0KVApqCoEKmAquCsUK3ArzCwsLIgs5C1ELaQuAC5gLsAvIC+EL+QwSDCoMQwxcDHUMjgyn&#10;DMAM2QzzDQ0NJg1ADVoNdA2ODakNww3eDfgOEw4uDkkOZA5/DpsOtg7SDu4PCQ8lD0EPXg96D5YP&#10;sw/PD+wQCRAmEEMQYRB+EJsQuRDXEPURExExEU8RbRGMEaoRyRHoEgcSJhJFEmQShBKjEsMS4xMD&#10;EyMTQxNjE4MTpBPFE+UUBhQnFEkUahSLFK0UzhTwFRIVNBVWFXgVmxW9FeAWAxYmFkkWbBaPFrIW&#10;1hb6Fx0XQRdlF4kXrhfSF/cYGxhAGGUYihivGNUY+hkgGUUZaxmRGbcZ3RoEGioaURp3Gp4axRrs&#10;GxQbOxtjG4obshvaHAIcKhxSHHscoxzMHPUdHh1HHXAdmR3DHeweFh5AHmoelB6+HukfEx8+H2kf&#10;lB+/H+ogFSBBIGwgmCDEIPAhHCFIIXUhoSHOIfsiJyJVIoIiryLdIwojOCNmI5QjwiPwJB8kTSR8&#10;JKsk2iUJJTglaCWXJccl9yYnJlcmhya3JugnGCdJJ3onqyfcKA0oPyhxKKIo1CkGKTgpaymdKdAq&#10;Aio1KmgqmyrPKwIrNitpK50r0SwFLDksbiyiLNctDC1BLXYtqy3hLhYuTC6CLrcu7i8kL1ovkS/H&#10;L/4wNTBsMKQw2zESMUoxgjG6MfIyKjJjMpsy1DMNM0YzfzO4M/E0KzRlNJ402DUTNU01hzXCNf02&#10;NzZyNq426TckN2A3nDfXOBQ4UDiMOMg5BTlCOX85vDn5OjY6dDqyOu87LTtrO6o76DwnPGU8pDzj&#10;PSI9YT2hPeA+ID5gPqA+4D8hP2E/oj/iQCNAZECmQOdBKUFqQaxB7kIwQnJCtUL3QzpDfUPARANE&#10;R0SKRM5FEkVVRZpF3kYiRmdGq0bwRzVHe0fASAVIS0iRSNdJHUljSalJ8Eo3Sn1KxEsMS1NLmkvi&#10;TCpMcky6TQJNSk2TTdxOJU5uTrdPAE9JT5NP3VAnUHFQu1EGUVBRm1HmUjFSfFLHUxNTX1OqU/ZU&#10;QlSPVNtVKFV1VcJWD1ZcVqlW91dEV5JX4FgvWH1Yy1kaWWlZuFoHWlZaplr1W0VblVvlXDVchlzW&#10;XSddeF3JXhpebF69Xw9fYV+zYAVgV2CqYPxhT2GiYfViSWKcYvBjQ2OXY+tkQGSUZOllPWWSZedm&#10;PWaSZuhnPWeTZ+loP2iWaOxpQ2maafFqSGqfavdrT2una/9sV2yvbQhtYG25bhJua27Ebx5veG/R&#10;cCtwhnDgcTpxlXHwcktypnMBc11zuHQUdHB0zHUodYV14XY+dpt2+HdWd7N4EXhueMx5KnmJeed6&#10;RnqlewR7Y3vCfCF8gXzhfUF9oX4BfmJ+wn8jf4R/5YBHgKiBCoFrgc2CMIKSgvSDV4O6hB2EgITj&#10;hUeFq4YOhnKG14c7h5+IBIhpiM6JM4mZif6KZIrKizCLlov8jGOMyo0xjZiN/45mjs6PNo+ekAaQ&#10;bpDWkT+RqJIRknqS45NNk7aUIJSKlPSVX5XJljSWn5cKl3WX4JhMmLiZJJmQmfyaaJrVm0Kbr5wc&#10;nImc951kndKeQJ6unx2fi5/6oGmg2KFHobaiJqKWowajdqPmpFakx6U4pammGqaLpv2nbqfgqFKo&#10;xKk3qamqHKqPqwKrdavprFys0K1ErbiuLa6hrxavi7AAsHWw6rFgsdayS7LCszizrrQltJy1E7WK&#10;tgG2ebbwt2i34LhZuNG5SrnCuju6tbsuu6e8IbybvRW9j74KvoS+/796v/XAcMDswWfB48JfwtvD&#10;WMPUxFHEzsVLxcjGRsbDx0HHv8g9yLzJOsm5yjjKt8s2y7bMNcy1zTXNtc42zrbPN8+40DnQutE8&#10;0b7SP9LB00TTxtRJ1MvVTtXR1lXW2Ndc1+DYZNjo2WzZ8dp22vvbgNwF3IrdEN2W3hzeot8p36/g&#10;NuC94UThzOJT4tvjY+Pr5HPk/OWE5g3mlucf56noMui86Ubp0Opb6uXrcOv77IbtEe2c7ijutO9A&#10;78zwWPDl8XLx//KM8xnzp/Q09ML1UPXe9m32+/eK+Bn4qPk4+cf6V/rn+3f8B/yY/Sn9uv5L/tz/&#10;bf//SAAAAAEAAABIAAAAAQAAAP/Y/9sAQwAGBAUGBQQGBgUGBwcGCAoQCgoJCQoUDg8MEBcUGBgX&#10;FBYWGh0lHxobIxwWFiAsICMmJykqKRkfLTAtKDAlKCko/9sAQwEHBwcKCAoTCgoTKBoWGigoKCgo&#10;KCgoKCgoKCgoKCgoKCgoKCgoKCgoKCgoKCgoKCgoKCgoKCgoKCgoKCgoKCgo/8AAEQgAIgCgAwEh&#10;AAIRAQMRAf/EAB8AAAEFAQEBAQEBAAAAAAAAAAABAgMEBQYHCAkKC//EALUQAAIBAwMCBAMFBQQE&#10;AAABfQECAwAEEQUSITFBBhNRYQcicRQygZGhCCNCscEVUtHwJDNicoIJChYXGBkaJSYnKCkqNDU2&#10;Nzg5OkNERUZHSElKU1RVVldYWVpjZGVmZ2hpanN0dXZ3eHl6g4SFhoeIiYqSk5SVlpeYmZqio6Sl&#10;pqeoqaqys7S1tre4ubrCw8TFxsfIycrS09TV1tfY2drh4uPk5ebn6Onq8fLz9PX29/j5+v/EAB8B&#10;AAMBAQEBAQEBAQEAAAAAAAABAgMEBQYHCAkKC//EALURAAIBAgQEAwQHBQQEAAECdwABAgMRBAUh&#10;MQYSQVEHYXETIjKBCBRCkaGxwQkjM1LwFWJy0QoWJDThJfEXGBkaJicoKSo1Njc4OTpDREVGR0hJ&#10;SlNUVVZXWFlaY2RlZmdoaWpzdHV2d3h5eoKDhIWGh4iJipKTlJWWl5iZmqKjpKWmp6ipqrKztLW2&#10;t7i5usLDxMXGx8jJytLT1NXW19jZ2uLj5OXm5+jp6vLz9PX29/j5+v/aAAwDAQACEQMRAD8A+qaK&#10;ACigAqtqd9baZYT3t/MsFrAheSRuigfz+g5NCV9BNpK7MWx8W6fqegrrWmzNPZrkSRpA8sqtjhWE&#10;e4qehOQeCOlcH4E+LDarJpujaogTVWl8qW6eIhZVHQiNM4kYZBHCry2Twlbxotp90cNXHRhOmlqp&#10;f8C36nqtrf2l2Iza3dvN5ieYnlyK25OPmGOo5HPvVnNYWsdyaaugzRmgYZozQAZozQAZozQAtFAB&#10;RQAUUAFcp47tItctBob6ZLe+c0bSuFUC3jZirSq7cb1G4gDLZxwQTVRdnczqxUoOLV7nCajPraMD&#10;4XFnoV5FJJHqU+YTBIgXzWkJckoqO0p2EblEoLBN2DZfwpP4b0f+0NMtZLWWytpLd2doQ7pw4JWO&#10;J943on3mzjdngmt+ZWS77nA6c3KU3stlpp37vW36GNZXjaFd6bHaxX+oPa6rC6WEbqFto5LfawCK&#10;sY8ws8nAXaCp3FSx3e61NZbM0wE7qUVsnv8A1ba1tkFFYHeFFABRQAUUAApaACigAooAK5XxlDrN&#10;7e6dp+lARW10SZ77JDWYQHJjxz5jhsAnIAUgggmqja+pnV5uX3N/6/Iyda1HRPBV7JqC6cRb3cZg&#10;vUtoQxEsfzIXYsEBKyvncdz5TGcGsPQtcn8VWUi3FzObSa9GY42AKqyErCxPLHK7QRwfmJGdoPRT&#10;g2vaM8vF14xl9Whpf8nv+v5bnQa3a2GvpNp7Q3T3FxGqMbLaqxlAyl/nIGNsuCDk4AHUCu6RQiKq&#10;jCqMCsql0kmdeE5ZOU43/Tq9OvUWkZgoyxAGQOT3PArI7RaKACigAooABS0AFFABRQAVT1Wwh1Kz&#10;kt58ruUhZFALRkgjcuQRnBPUEckEEEihaCaurGDqvgyw1GDU1eNVuLqDyIp5We4aMgNskw7feUux&#10;GMcHr6UvCUV217DDqst/fTm3ea4lutPNtGJNyoqAKAhYKrAk7ieCpC8Vqp3jY5ZULVFJbPdW8+r+&#10;/wDrQ6S0sZVvru5u5I5Q8olt4tm77PhNmQx5yy9cYxkjnknzOLU/GA0m5Xdrc2y8hie8a22GSMpI&#10;XaKL7L5iDd5YOUkx/CcZNOHLLfyIqqpTtyX1vey/4D22XV9nsb2hN4l1K60WDUdRv4I/sM8tzcW1&#10;n5KySpOqoredCCpKEnG1c4JHFZcF34t1XQrpdZ06dJLGWzszE1qsq3kouk864ClMlQgUhlAUbmI6&#10;Aq7Q/r1E3W9U128l5dXfc0NRv/EkVj4gmtDqb63HvENl9k/0VYRKoEkUmzDyeUdwXexLZGw421oe&#10;F7zV5NJc6jNesoutiSGCUTiPysncHtk3fN0IQDkDJIIMzUeXQ0pSqOolK9vTr93Tprt3NiS6vdlx&#10;JKLtJRFuhhhhyr/us8kq2G37hg/3V45+Yiubl2lWR7yO3SZlSVbcmRsIpHBTlcl+cfwgZ55wuzsE&#10;s5L5biCN/MjjURKi+USrJsG7cQpwc7hywxtXjn5prKO9ZY3nurrJiikKFEA3Eksv3c9MDHp780K4&#10;E+nSTvcSRTOzm2Hls4AAkYnIzx94JsJxxlz6caNNCCimAUUAFBoASigAooAKKACigAooAKKABQB0&#10;AGeaWgD/2f/hDxlodHRwOi8vbnMuYWRvYmUuY29tL3hhcC8xLjAvADw/eHBhY2tldCBiZWdpbj0i&#10;77u/IiBpZD0iVzVNME1wQ2VoaUh6cmVTek5UY3prYzlkIj8+Cjx4OnhtcG1ldGEgeG1sbnM6eD0i&#10;YWRvYmU6bnM6bWV0YS8iIHg6eG1wdGs9IlhNUCBDb3JlIDQuNC4wIj4KICAgPHJkZjpSREYgeG1s&#10;bnM6cmRmPSJodHRwOi8vd3d3LnczLm9yZy8xOTk5LzAyLzIyLXJkZi1zeW50YXgtbnMjIj4KICAg&#10;ICAgPHJkZjpEZXNjcmlwdGlvbiByZGY6YWJvdXQ9IiIKICAgICAgICAgICAgeG1sbnM6dGlmZj0i&#10;aHR0cDovL25zLmFkb2JlLmNvbS90aWZmLzEuMC8iPgogICAgICAgICA8dGlmZjpJbWFnZVdpZHRo&#10;PjYzODwvdGlmZjpJbWFnZVdpZHRoPgogICAgICAgICA8dGlmZjpJbWFnZUxlbmd0aD4xOTY8L3Rp&#10;ZmY6SW1hZ2VMZW5ndGg+CiAgICAgICAgIDx0aWZmOkJpdHNQZXJTYW1wbGU+CiAgICAgICAgICAg&#10;IDxyZGY6U2VxPgogICAgICAgICAgICAgICA8cmRmOmxpPjA8L3JkZjpsaT4KICAgICAgICAgICAg&#10;ICAgPHJkZjpsaT44PC9yZGY6bGk+CiAgICAgICAgICAgICAgIDxyZGY6bGk+MDwvcmRmOmxpPgog&#10;ICAgICAgICAgICAgICA8cmRmOmxpPjg8L3JkZjpsaT4KICAgICAgICAgICAgICAgPHJkZjpsaT4w&#10;PC9yZGY6bGk+CiAgICAgICAgICAgICAgIDxyZGY6bGk+ODwvcmRmOmxpPgogICAgICAgICAgICA8&#10;L3JkZjpTZXE+CiAgICAgICAgIDwvdGlmZjpCaXRzUGVyU2FtcGxlPgogICAgICAgICA8dGlmZjpD&#10;b21wcmVzc2lvbj4xPC90aWZmOkNvbXByZXNzaW9uPgogICAgICAgICA8dGlmZjpQaG90b21ldHJp&#10;Y0ludGVycHJldGF0aW9uPjI8L3RpZmY6UGhvdG9tZXRyaWNJbnRlcnByZXRhdGlvbj4KICAgICAg&#10;ICAgPHRpZmY6T3JpZW50YXRpb24+MTwvdGlmZjpPcmllbnRhdGlvbj4KICAgICAgICAgPHRpZmY6&#10;WFJlc29sdXRpb24+MzAwLzE8L3RpZmY6WFJlc29sdXRpb24+CiAgICAgICAgIDx0aWZmOllSZXNv&#10;bHV0aW9uPjMwMC8xPC90aWZmOllSZXNvbHV0aW9uPgogICAgICAgICA8dGlmZjpQbGFuYXJDb25m&#10;aWd1cmF0aW9uPjE8L3RpZmY6UGxhbmFyQ29uZmlndXJhdGlvbj4KICAgICAgICAgPHRpZmY6UmVz&#10;b2x1dGlvblVuaXQ+MjwvdGlmZjpSZXNvbHV0aW9uVW5pdD4KICAgICAgPC9yZGY6RGVzY3JpcHRp&#10;b24+CiAgICAgIDxyZGY6RGVzY3JpcHRpb24gcmRmOmFib3V0PSIiCiAgICAgICAgICAgIHhtbG5z&#10;OnhtcD0iaHR0cDovL25zLmFkb2JlLmNvbS94YXAvMS4wLyI+CiAgICAgICAgIDx4bXA6Q3JlYXRv&#10;clRvb2w+UGFpbnRTaG9wIFBybyAxNCwwMDwveG1wOkNyZWF0b3JUb29sPgogICAgICAgICA8eG1w&#10;Ok1vZGlmeURhdGU+MjAxNC0xMi0yM1QxMDowNjozOSswMTowMDwveG1wOk1vZGlmeURhdGU+CiAg&#10;ICAgIDwvcmRmOkRlc2NyaXB0aW9uPgogICAgICA8cmRmOkRlc2NyaXB0aW9uIHJkZjphYm91dD0i&#10;IgogICAgICAgICAgICB4bWxuczpleGlmPSJodHRwOi8vbnMuYWRvYmUuY29tL2V4aWYvMS4wLyI+&#10;CiAgICAgICAgIDxleGlmOkV4aWZWZXJzaW9uPjAyMjA8L2V4aWY6RXhpZlZlcnNpb24+CiAgICAg&#10;ICAgIDxleGlmOkZsYXNocGl4VmVyc2lvbj4wMTAwPC9leGlmOkZsYXNocGl4VmVyc2lvbj4KICAg&#10;ICAgICAgPGV4aWY6Q29sb3JTcGFjZT4xPC9leGlmOkNvbG9yU3BhY2U+CiAgICAgICAgIDxleGlm&#10;OlBpeGVsWERpbWVuc2lvbj42Mzg8L2V4aWY6UGl4ZWxYRGltZW5zaW9uPgogICAgICAgICA8ZXhp&#10;ZjpQaXhlbFlEaW1lbnNpb24+MTk2PC9leGlmOlBpeGVsWURpbWVuc2lvbj4KICAgICAgPC9yZGY6&#10;RGVzY3JpcHRpb24+CiAgIDwvcmRmOlJERj4KPC94OnhtcG1ldGE+CiAgICAgICAgICAgICAgICAg&#10;ICAgICAgICAgICAgICAgICAgICAgICAgICAgICAgICAgICAgICAgICAgICAgICAgICAgICAgICAg&#10;ICAgICAgICAgICAgICAgICAgICAgICAgICAKICAgICAgICAgICAgICAgICAgICAgICAgICAgICAg&#10;ICAgICAgICAgICAgICAgICAgICAgICAgICAgICAgICAgICAgICAgICAgICAgICAgICAgICAgICAg&#10;ICAgICAgICAgICAgIAogICAgICAgICAgICAgICAgICAgICAgICAgICAgICAgICAgICAgICAgICAg&#10;ICAgICAgICAgICAgICAgICAgICAgICAgICAgICAgICAgICAgICAgICAgICAgICAgICAgICAgICAg&#10;CiAgICAgICAgICAgICAgICAgICAgICAgICAgICAgICAgICAgICAgICAgICAgICAgICAgICAgICAg&#10;ICAgICAgICAgICAgICAgICAgICAgICAgICAgICAgICAgICAgICAgICAgICAKICAgICAgICAgICAg&#10;ICAgICAgICAgICAgICAgICAgICAgICAgICAgICAgICAgICAgICAgICAgICAgICAgICAgICAgICAg&#10;ICAgICAgICAgICAgICAgICAgICAgICAgICAgICAgIAogICAgICAgICAgICAgICAgICAgICAgICAg&#10;ICAgICAgICAgICAgICAgICAgICAgICAgICAgICAgICAgICAgICAgICAgICAgICAgICAgICAgICAg&#10;ICAgICAgICAgICAgICAgICAgCiAgICAgICAgICAgICAgICAgICAgICAgICAgICAgICAgICAgICAg&#10;ICAgICAgICAgICAgICAgICAgICAgICAgICAgICAgICAgICAgICAgICAgICAgICAgICAgICAgICAg&#10;ICAgICAKICAgICAgICAgICAgICAgICAgICAgICAgICAgICAgICAgICAgICAgICAgICAgICAgICAg&#10;ICAgICAgICAgICAgICAgICAgICAgICAgICAgICAgICAgICAgICAgICAgICAgICAgIAogICAgICAg&#10;ICAgICAgICAgICAgICAgICAgICAgICAgICAgICAgICAgICAgICAgICAgICAgICAgICAgICAgICAg&#10;ICAgICAgICAgICAgICAgICAgICAgICAgICAgICAgICAgICAgCiAgICAgICAgICAgICAgICAgICAg&#10;ICAgICAgICAgICAgICAgICAgICAgICAgICAgICAgICAgICAgICAgICAgICAgICAgICAgICAgICAg&#10;ICAgICAgICAgICAgICAgICAgICAgICAKICAgICAgICAgICAgICAgICAgICAgICAgICAgICAgICAg&#10;ICAgICAgICAgICAgICAgICAgICAgICAgICAgICAgICAgICAgICAgICAgICAgICAgICAgICAgICAg&#10;ICAgICAgICAgIAogICAgICAgICAgICAgICAgICAgICAgICAgICAgICAgICAgICAgICAgICAgICAg&#10;ICAgICAgICAgICAgICAgICAgICAgICAgICAgICAgICAgICAgICAgICAgICAgICAgICAgICAgCiAg&#10;ICAgICAgICAgICAgICAgICAgICAgICAgICAgICAgICAgICAgICAgICAgICAgICAgICAgICAgICAg&#10;ICAgICAgICAgICAgICAgICAgICAgICAgICAgICAgICAgICAgICAgICAKICAgICAgICAgICAgICAg&#10;ICAgICAgICAgICAgICAgICAgICAgICAgICAgICAgICAgICAgICAgICAgICAgICAgICAgICAgICAg&#10;ICAgICAgICAgICAgICAgICAgICAgICAgICAgIAogICAgICAgICAgICAgICAgICAgICAgICAgICAg&#10;ICAgICAgICAgICAgICAgICAgICAgICAgICAgICAgICAgICAgICAgICAgICAgICAgICAgICAgICAg&#10;ICAgICAgICAgICAgICAgCiAgICAgICAgICAgICAgICAgICAgICAgICAgICAgICAgICAgICAgICAg&#10;ICAgICAgICAgICAgICAgICAgICAgICAgICAgICAgICAgICAgICAgICAgICAgICAgICAgICAgICAg&#10;ICAKICAgICAgICAgICAgICAgICAgICAgICAgICAgICAgICAgICAgICAgICAgICAgICAgICAgICAg&#10;ICAgICAgICAgICAgICAgICAgICAgICAgICAgICAgICAgICAgICAgICAgICAgIAogICAgICAgICAg&#10;ICAgICAgICAgICAgICAgICAgICAgICAgICAgICAgICAgICAgICAgICAgICAgICAgICAgICAgICAg&#10;ICAgICAgICAgICAgICAgICAgICAgICAgICAgICAgICAgCiAgICAgICAgICAgICAgICAgICAgICAg&#10;ICAgICAgICAgICAgICAgICAgICAgICAgICAgICAgICAgICAgICAgICAgICAgICAgICAgICAgICAg&#10;ICAgICAgICAgICAgICAgICAgICAKICAgICAgICAgICAgICAgICAgICAgICAgICAgICAgICAgICAg&#10;ICAgICAgICAgICAgICAgICAgICAgICAgICAgICAgICAgICAgICAgICAgICAgICAgICAgICAgICAg&#10;ICAgICAgIAogICAgICAgICAgICAgICAgICAgICAgICAgICAKPD94cGFja2V0IGVuZD0idyI/Pv/b&#10;AEMAAQEBAQEBAQEBAQEBAQEBAQEBAQEBAQEBAQEBAQEBAQEBAQEBAgIBAQIBAQECAgICAgICAgIB&#10;AgICAgICAgICAv/bAEMBAQEBAQEBAQEBAQIBAQECAgICAgICAgICAgICAgICAgICAgICAgICAgIC&#10;AgICAgICAgICAgICAgICAgICAgICAv/AABEIAFoBpAMBIgACEQEDEQH/xAAfAAABBQEBAQEBAQAA&#10;AAAAAAAAAQIDBAUGBwgJCgv/xAC1EAACAQMDAgQDBQUEBAAAAX0BAgMABBEFEiExQQYTUWEHInEU&#10;MoGRoQgjQrHBFVLR8CQzYnKCCQoWFxgZGiUmJygpKjQ1Njc4OTpDREVGR0hJSlNUVVZXWFlaY2Rl&#10;ZmdoaWpzdHV2d3h5eoOEhYaHiImKkpOUlZaXmJmaoqOkpaanqKmqsrO0tba3uLm6wsPExcbHyMnK&#10;0tPU1dbX2Nna4eLj5OXm5+jp6vHy8/T19vf4+fr/xAAfAQADAQEBAQEBAQEBAAAAAAAAAQIDBAUG&#10;BwgJCgv/xAC1EQACAQIEBAMEBwUEBAABAncAAQIDEQQFITEGEkFRB2FxEyIygQgUQpGhscEJIzNS&#10;8BVictEKFiQ04SXxFxgZGiYnKCkqNTY3ODk6Q0RFRkdISUpTVFVWV1hZWmNkZWZnaGlqc3R1dnd4&#10;eXqCg4SFhoeIiYqSk5SVlpeYmZqio6Slpqeoqaqys7S1tre4ubrCw8TFxsfIycrS09TV1tfY2dri&#10;4+Tl5ufo6ery8/T19vf4+fr/2gAMAwEAAhEDEQA/AP7+KKKKACiiigAooooAKKKKACiiigAooooA&#10;KQ8An0GaWkbofof5UAR7z6D9f8aN59B+v+NMr4S/a9/b/wDg9+yXrngD4bald6Z4u+OXxW1bT9M8&#10;B/C5PEWmeHpZYb+5ktoda8V+ItT3Wvg3RLi7hksrC4vQqX2pTw2sZWP7Tc2u1DD1sTUVHD0nVqNN&#10;2iruyV232SSbbeiSu9Djx+YYHK8NLF5ji6eDw0ZQhz1JKMXOpJQpwTe85zlGEIq8pSajFNtI+7Zb&#10;hIIpp5mWOGCKSaVyrEJHEpd2IXkgKCeATxwK4fwL8VPhx8TYLu4+H/jjwx4uXTZ3tdVt9D1e0vL/&#10;AEi6Q4e01nTFl+06Rdg4zFcxRSAEHbgg0z4afE7wX8XfBPhv4g+A9ZttX8O+J9Oj1CxdZI0u7Z9z&#10;Q3umapZ+YX0/WLS+iuLW8tpAJLe5tJYZAHRhXzp+0/4o/Yl8F2aeLP2l/G3wp+Hes2ETx6V4yv8A&#10;xlb+A/ifYeYMCPwt4k8NanaeIoZ2YLiKxm+cgBkYfKSnSlOfsfZzlVbslFc0r9uXdv0a9GGJxdOh&#10;Q+tyxNGlhIR5pTqTUIctk+b2rfLFJau6aemq3OG8G/8ABQbwTffts/EP9hn4n+DdT+EHxM0fT9L1&#10;/wCEOs+Idc02+8OfHfw5qFhc6g934PuYYYmsdXS2tL1l0+cGaf8AsjUlgaRtOuAP0E3PnGBn+n51&#10;/n5/8FLf2w/BXx6+PvgTxD8A/iN8X/F+i/BCO6svAnxg+IqaLpHjuS6bVtL8QWD+Fte0TR9O1i98&#10;N6bq9i0mm3PiNJtZS4eedZzDcEy+3+KP+C+P7eHij4TeG/hjot38OPB/jKHR9U8N+KPjLYaLI/iv&#10;xSuoRQ2Gja9bWeoTnTfAviG0h82S6voYru3nuJTdRWlgkYgr76p4f5pisLlmLwVBYeWJppV6dWTi&#10;6Uo3XtLSXNy1IpTcLOcJycbONrfzVQ+k5wRlWe8WZFnuZvMIZViL5fisFR9tTxtOqqbeFUqUnS9v&#10;hq050VWcoUK1KnGo5qpzc39qWhfGf4WeJ/iZ4y+Dfhzx34e1z4n/AA70XQvEHjvwbpN39v1bwhpf&#10;iaa9g0CbxCtsrR6VPdvpt8YLeaRLh47dpRF5eHPpO8+g/X/Gvzl/4JveBv2Wfgv+z9oHg/4HfGPw&#10;B8XPFPiqQeOPi98TdP8AHug+L/GnxQ+KGuW8E/iXxX4t1WHVrm8vbvz8W9slxI7W1pawwhiQzv8A&#10;oyFLAEEEHkEHIIxkEEcYr4PFUqdGvUpUnJ06b5U5x5ZSto5cv2U3dqLbaVk22f0jlWJr4zAYXFYq&#10;NKFfERU3CjP2sIKXvKCqLSo4JqMqkVGM5JyjFRaQu8+g/X/GjefQfr/jTdp9D+VJXOegP3n0H6/4&#10;0bz6D9f8aZRQA/efQfr/AI0bz6D9f8aZRQA/efQfr/jRvPoP1/xplFAD959B+v8AjRvPoP1/xplF&#10;AD959B+v+NG8+g/X/GmUUAP3n0H6/wCNG8+g/X/GmUUAP3n0H6/40bz6D9f8aZRQA/efQfr/AI0b&#10;z6D9f8aZRQA/efQfr/jRvPoP1/xplFAD959B+v8AjRvPoP1/xplFAD959B+v+NG8+g/X/GmUUAP3&#10;n0H6/wCNG8+g/X/GmUUAP3n0H6/41LVerFABRRRQAUUUUAFFFFABRRRQAUUUUAFFFFABRRRQAUUU&#10;UAFI3Q/Q/wAqWkPIP0NAHg/7SfxN8dfB74IfED4gfDD4V+JPjX8RtG0aRPA/w08LQebqHiTxRful&#10;jo0N5NuH2HQYr24in1C4AZ4rO2maJJJdkbf5+3hL4P8A7XH/AAUd/ab+JljBZXXxF+OupSeMvFHx&#10;Q1LxFcNpWh+GR4UmuNM1DQdQuvLuIvDlnbahbx6FpGlKGCzRx2aDZFc3Cf37/tH+OIfDPga+8PJ4&#10;xtPh9ceJ9K1l9e+IV5e2lhb/AAw+HWk2qzePfiLJd3x8q3vrPSp0ttMLhlOsavYM8ckEVwB+I3hS&#10;K1/Z1+JH7Ov/AAVI+G3hubwF+yz8eX8O/s5fE34b2OkHSrfwZ+zZ4jvbHwz+zL+0F4otGgS9l8Qz&#10;6/Z+H7/xFJfK89hYePLZLkxnTdQuLj7fhPOJ5NRzGeHwlOWOxUHGhWnzNqa95UrbfvFGXKlZyqRi&#10;pNrlR+C+Mvh9R8QcXwth8xzrF0+HsoxUauPwGGlTiqtGdqf1pyaU08NOpS9pNuap4edWVKEZ80z8&#10;6/2FPhR8Af2ZdP8Agj8aP2pfA3xOh8KePtLjg+Jlh4v8Xaz4f8JfDSz8W+IV034b/tA+HvDngvUr&#10;S28cfCL+0LmDwv48t9VN7q3gTW5tN1HVLKz0W+e9b+jLxh/wSW/4JwfE6W58Q6h+zD8OxqXiGKO7&#10;uPF3hK71vw7rGrRXEKNb3r674b1uGTUFaExtHIzyAqQVJBFeOfGv4J/D/wDaI/Z//bW/ZBu/A+ne&#10;OPH/AMHfEvjXx98EfDFr4jt/DXiUXHxa8PT/ABd+Her+GNaWdH0fTpPF3iXxZoMiOxsL610O4sr5&#10;JLO4ljP8Xeh/Hj9rT9nbxbNpGm/GP48fCnxn4BW88KXvhy58d+M9Lbwl9ht30y98PXHhPWNTks9N&#10;traFWRIGtfKgWNJLfaFikHr5dl2YcX4jG47CZs8tzSg+aUXOajOlUSnScHCbnFJ3UrxcUuTVy5m/&#10;jeLOLuGPA/KeHeHc34N/1l4Nx9P2VOrClQqTpYrDP2eJhiIVqUMPUnNctSly1VOco1/dhTUEv0H/&#10;AG9P2MvgEn7X2i/sif8ABNz4e/FH4kfEnQ7K+b4taeniy88beG9B1yQ2klrotlrGvSs2iW+mWXnP&#10;reoajfpY29zqdpp8cr3wnhj+afhF+xV4m0L9vT4N/sgftbeF/EXwwl8b+MdM0TxLaRahp8d/Nofi&#10;HS9dHhvW/DGv2EtzZ6jp97runW9vBdQPLGZY5raQJPHLEn7Uf8Etb7wp8KfgfaeJvEOtft3/ALPH&#10;j3x/qd54m+JHiXR/2dLn4g/Dj4i3N3qMsWi+NoPiLr/wD8QX8lrqNjJaXElvPfpAL7ULiW2E/ni6&#10;n9k/4KheC/hn45+Enhr9ovQf2tE8UftA/sp61p/xV+GWj/EfSfhr8PPGGr6Z4b1vR/EviTwrZWCe&#10;ANB1K/1gLodvfWGn3EZilv8ASkglh/fEr69DijH4TEPh51ZVKLhUwyxc3VniHiJJxjXVRc0FTVRr&#10;lipPlglJVG00fDZj4McM51l1HxTpYGlhcf7bB5s8lo0sJh8tWWUnSqTy6eGlClWliJ4WE/bVpwiq&#10;uI56bw8Yy0+OPir/AMEqNc+AX7OPxW8Y+Avhj8Evjv40+DVr4007x34l8XXHj74bfHH4YS6Rb3Wt&#10;jx94UufC3jYaF8R9IbwZe6LrOl211a6TdRWl4EkN9eQSWx9l/wCCbvhz4Ejw74c+AX7aXj79pv8A&#10;Z0/a8vZYte8H22v/ALUvx8+Fdh8Xvh94xvLu9+H2teDrbTfiamiXerrarcafLYrFDdyPpIl+yt5j&#10;bdX/AIKCfHPx14a+FHg74i/DP/goP4H8bWn7UOj+EPhN8UPA154F+ESa3p/wr8VWWo6lN4xvrPwj&#10;bfaI7vQYdd1O3u5ZLe3mSz1OS3EhkWJa/OX9qT9h/wCOPjX9sT4G+G/HX7UPg/8Aag1L9p/xB4J8&#10;P2nx28KpJLYeGrK5SA6VpuraLpu/TvC8sfhG1vtR0LS7G6SK8i025njitwJp34cDRrZtgJ085zWG&#10;EeKdetCsoYj2/Ph4XqQtKMaPslecpQi4ylaNryTa+l4izTCcDcRYXE8A8H4jOlktPLMurYGNbK45&#10;bHD5pXjDD1r06tTH/W6jp0aVKvOFSjTTqe0cab9799/G/wC2V+zx/wAE8f2sPAX7NurfFb9rH43+&#10;I/jBD4X03xDofijx/B8ZPD3weHiXXk0jwdq97FrqN4hj1i8mluDLaadLdMdPC3d1bO32Nm/bjsCP&#10;unlSeMg4IOD7EV/Of8VPhb8Pf+CXXjL9nv4l/Fuz034j+AdL+PnjfxnZftR66oufjt4l+Ivi74Ff&#10;EXwvpvg74+3ssEz+IrdZDaNpvii1ktdN0nSdAW1vtKsjYx6hffvh8J7xtU+G/g7VT440/wCJL6vo&#10;8WtSeN9HubG80XX5NYkk1N7nQbjTiYpNARrow2IVpHW0toVllllDyN8Hm1ChGjgcRhoTnCrCSlXk&#10;/drzjOScoR5VycseVODbkrq+t2/6K4TzDMK+Nz/A5nicNCvha1KdPA0YpVcBQqYejKNOvP2kvbur&#10;V9rOFaFOFKSTUNNI+gUUUV4h9sFFFFABRRRQAUUUUAFFFFABRRRQAUUUUAFFFFABRRRQAUUUUAFF&#10;FFABRRRQAVYqvVigAooooAKKKKACiiigAooooAKKKKACiiigAooooAKKKKACq15dwWFndX11IIrW&#10;ytp7u5lbpHb20TTTSH2EaMfwqzVe8lhgtLqa4QywQ208s8Sx+c0kMcTPIixf8tSUDAL/ABZx3prV&#10;oTdk3tY/n0/aJ/YW+J//AAUm8IeCvC3xZ+LOv/BTxReeI7j4v+GrPxDoEHis+LP2dNbW5t/CXgXW&#10;NK0bV9JtNO+KnhN9WtJNX/4/reO+8VW915lz5sD2v3y/gTx38Nf2ddX/AGcP2n/Bdp+0x+z+fhvc&#10;fCzVPH3wu8Gyr4sufho2gT+Hja/Ef4G2k11Nf3tvoMUEc2o+E5dRkvJz9pj8O6aqEL9f+MtDT4l+&#10;DNB8TeAdZsrPxHp0Vj42+F/ina02nJfXGns9rb6gsBDXXhbVNIvJrHUYV+ZrPUnkhMd1DbzRfk78&#10;W/8Agor8R/2k/H2jfsY/8E/rCO1/aB1+2urf4/fGfXbOHX/An7IOi6ZfzaF46uGuIC9n46+JNjqU&#10;F5a6TDE0mmT3pt5PMuEaRIfdo1sfmFKjg4cscHgJTqvmSjHD8zXPUlVjHnSfKkk3JuUVGMHLki/g&#10;8ZheHuHMdi88rc8s7z+nRwsVCpOrVzH2Sl7HDUsJOp7CUoupUblGFNQpznWq1adNVakfzO+BX7KX&#10;gr9oz9pnXtQ8N/FHxp+0J8efB2nXXw68Y/ETxHqQf4E/C74Y+GrKx8LfCr44X+p6LHpWo+Lfircf&#10;DywsorHwN5kMGm+M7TWr/XjBb6fBJP8AQ/wj/wCCfH7C2sftK/tQ/tG/FDxZq+sfs9fssWHwz8NW&#10;Os/E/wAXeIm0rxV40074Y+HfGnjX4+/EL4l+IL8Xnj4NPq+lmxu1uP7NuLy3uLlftcaWKxeCftKf&#10;8E8J/wBjH9tL4BfFnWPih46sf2N/jT8Q/Bfwj+MPjrw3r2u2XxDbxF4108WXiK1+O2vRTldV8P8A&#10;j7x+Cus62HjAtvEVzYtDayR2lxL+/HgP4MfDP4vWv7anw++IPg/RvE3ww+IHxrsPCWp+E7iE22lX&#10;GjeCvgv8GPDdrYW6WDxNYx2mo6AptjA8bW8lojRFGQY9vH5hUw0aGIwma1auFxmFhTvTXJKnFVIR&#10;q0baR5ormUYx5VGEo3b5238NkHDmGzZ47L864KweEzXIs4r4mMMRJYiliq0sPVq4TMVK8qjjVlOl&#10;7StVjOU69Kqowg6MYw+K/wBv79mzwt+1l+xF4h+KPwa/an+LfifwVYaTp3xM8HQ6P8RbfxH8KPFW&#10;l6Ffp9sa9srDTobjVktdPGpS2izXrJaX+nRSNCJYQU/Xzwh4D0PQPhz4R+Hl4bnxbo3h3wdoPhU3&#10;fjGd/Euqa3Z6Vo9tpf2vXb/VjLJqt/cQw77iWYs0ryuzZLGvzttPDvhz9hP4TeKf2YfFF9Ev7NHi&#10;vw38R9M/Z48da/d28cnhPWNd0bxH4jvvgL8R9VnKC7u3mfVbjwrrk+X1S2jm0fVZf7YtLO6176+1&#10;L9p34KfD74T+B/iN8QPiH4d8P6Z4n8FaD4j0i0e9S81vW4r3QrPUhFomhWJku9Vn2zou2GJ8M6q5&#10;XNeDiI4zEUcPg8KqmLwsa9V4flprnn7RQS0gm3O0NY3fLK6W595gZ5JlWMzLPc3nhsmzOpgMLHMX&#10;PEtUaKwzrSl71acacaClXfJV5abqQ5HPaKj/ADR/t+fsoeFPA7+Ev2W/hV+yzaa78S7D4neLda8K&#10;/FT4c6VYWnxF1j4JatJe+OPCfgoaDolr53jBrHT9R8V6Y2o6nHJBZ/8ACu4nDPPdbTxfxh8R/s9f&#10;Amy/Z38L+Af2WtM+Efjrwh4q8E/E/wAbaxoPib4rt8X/AAnZeHpksriDx7Y6tpPhNde+IWs6a+rG&#10;R9PvY/KSzxbaoYpoxX3v8Qfihr37Tv7YXw8+Kfh/xr4u+CfhTTn0X4b+DddaLTbDxb4e8K65qka+&#10;NbtptLMxt5NekaGBBcTzjT1eGUiMrPHX2f8AttfsOfB+f4J+I/idoHhXU/EHxR+GZ0Pxvd+KvFPi&#10;HxN438XeNvC/hLWLXWPE3hPxDqfiLV7iXW9OufD8Wqxw28h8mFpAsMcaMyH9NpYqll/+rGVZ86sp&#10;YvnlKNOrWVsRiJcn79ymqXJBSh7lNNQnz80XTl++/j/F4LGcTLxi428NI4OjTyV4alTrYrB5e4zy&#10;zK6SxNsuhRw8sYq1d0q/7/FSh7ag8N7GtHEU7YH8gv2y4vGnjCb9m74s+AP22Pjz+0p4Lt/iwniK&#10;x0vwZ8HNPvdK+Di6v4e1uSXUfCnjPXEbQdQ8S6bpianpV5pfizWr+4srW6vLjVruK2tNQL/oT/wR&#10;4/ZT/aj/AGUdW+NWjfGzwT4h0L4f/Ew2vjDwC118UfDmsab4Tmtta1OS58Pan8LPCt9PpPhPxjqM&#10;Ovte3t5ocsunSHTjaGRkhtGex/wUM+G/gjwbZ/s5698N/wBnbXU+Gfifx0mp/F/xb8HvEPiP4Z6T&#10;ofgnxJ4fu/DGpWmqS+BbmO08LJc6Z4yvr+fWb+2SwFroFzY3d1HHfyGuc/4J7fEP4s6b+3j+0R+z&#10;H8Rvjf8AGr4uaZ8ENF1+x+Hzah4g8J3XwttPhwl54QHhtfEtlb6Gmqar8TILPVdLggvheNaNFHqY&#10;nj877OW8LFzxGM4YqLCKjDCQpTqzU6dJV/Z0sWopJ4dRjGcKlWPN7WEHONRSipNyP1DJoZXkvizh&#10;p5zUx1fO8RjMPhKM6FfGSy763jMkVebdPMpVJzw+IwuDqOi8HWxCoVcNUp1pU+WDl+89FFFfmh/V&#10;QUUUUAFFFFABRRRQAUUUUAFFFFABRRRQAUUUUAFFFFABRRRQAUUUUAFFFFABViq9WKACiiigAooo&#10;oAKKKKACiiigAooooAKKKKACiiigAooooAKQ8jBGQeCDyCDwc0tIeh+hoA/jE/ba/bN/bk8F/EDx&#10;F/wSp+EsU/hqPS/ifrXw/wDCPivwpJqVp8S/if8AD/4p68viT4SeD7DWEijTwZ4W03wn4ssdFu7y&#10;y825ubbw+9xNe2UcF1DJ+1n7K37IXhv/AIJO/BrwZ4ms9R/4SPSdTtrC2/bH8WOjrb2Et85bSPil&#10;4dtAh/sXwJ4S1C7l0++tl2KPDd/ca7fSS3mlSm6q/tz/ALO3hzwb+3F+xH/wULks7iLw/wDDnxtJ&#10;8KPjvc6V4e1HxLfW+ieNfDPi/wAJ/B/xdLpGi2093dx2fxF8YWWkTywW8j2kXiy3vZdttYyun6n6&#10;R8RPhd8QZNU8L6f4q8MeILuS2msNd8I3d1bJrK2l7A0VxZax4W1MJdwQyW8ro8c9uoZXZGXqK+tz&#10;TNaU8qyrCZfhlh8LVh7TGKCs6uJjOUJe0lZ/DG1SnG/LD2sbRVopfjnCfCGNw/GfGOfcTZpLNM2w&#10;+J+rZI60o8mCympQoVoxw1GLioyqVXUw2Jrcvta/1RqVSXNO+D8e/gl8Pf2nPgp8Qfgl8RbGHW/A&#10;nxQ8K3uhag8LJJJbpfQibS9e0i6Q/udTs75bO9s7iNgY57SKRGGM1+Sn/BNX9sb4TfCj9mv4q+DP&#10;2lv2hvDN78Xfgj+0J8ZfA/xK8Q61e2w1zx7eaJrupf2F4n8L6FpiPd+JbS58IaLb/wDHlb3EkL6R&#10;cw3DGW3lc++/DT4waD+yb8atV/YF+OPjNPDnw78b+HtU8VfsWfEfX9Vg0Zbv4c3Vwula/wDs+3vi&#10;S5uAieM/BmqX9tD4fnn8qa+8OappFvm61DTrq4uv5o/22fgj4c/4JafFnUPAX7Pvxql+MK/tA/s9&#10;fE74f/Ey88bt4U1nxl4K0jxbrNjp86nUvC9vbvpHiG4sYhPbXkgjnnkt7154pYpFVejIMnjmir5L&#10;VryjUxjpV8JaHu1FFT9rL2jTVNezTjOP2qtOEZa00ed4lcbT4M+o8e4fBUqmAyOOKwGc81Z+1w7r&#10;PDvBR+qQlF4mf1mUJ0ptqVLCYitVpLkxEm/2K/aA8Z/D/wD4LE+N/hl8HPhb8UfBPgn4QeAdF174&#10;y3fiG78Q6bqnxR8U+Jbiw1fwz4Z8Hp8KLm4gGhXBsF1vU7hbya41Gxs4Y3vLDT5biKOT2X9g3Rvh&#10;f+yn8EItA+LemeANT8U/FPwbZeNPCXjC2isLrXvHGg+IrVZW+D+prqV1Pc6dqGhXV7iK3Ah02407&#10;UDqEMYlttUEH8wHgT9kn9rfR9Ctfifa/s+fGmx8LWmgWvjC18Yad4T120+z+G77baw63p1zYqt2b&#10;eSGfn7OpmNtKZmj+zFnr+mv/AIJ1/s8eLvHf7JFx8TPGujGz8ejw5q/hf9nWy/sCw8B674O0/wAI&#10;Xk02jeLpNUOlQ3Nz4q1fxhYRSSarfCWSfTNNtI3Z4JZ2m+1zvLcBlGSwwVHiCGKyJV6UfY03T9rC&#10;s/aSblVhKTd21KopxjFU4u0VNQP528PeL+JuOePK+f4/wsr5F4lSyzF1Vj8VDF/Uq+Ah9VpRhTwW&#10;IpUkkop0sM6NSrVliq656jw9TFJbfw28DfAuX4fW3h+Pwz4n8S/FHxFYXCS+J5xqemeDvCN9LMPK&#10;0/wnc38dqPEllZIgiS9jtJGufmlMsO9Yov0e0DxF4kvdC1b4WfEe2sJ7i/8Ah7qttYax5pW51yCL&#10;SJbe8i1O1lBRr1rCUTGSNtriKVmjXGa+T/gx4rvfEP7PTeDfiPr0OneMfD3jfWLf4a2Wh6PP4w8c&#10;XkXh/UDbavJe+HfDks819YHxJL4jsftkZggeCJZfPZFSV8a68PfGf4g/ECx+Gt7eL4A8U6j4Q1TX&#10;9Kn8Vu8N1d+FmY6FqMlnBpEt00d8YLx0mtvOjmhimYNImQT8/mVKWPxGLp4rEKmsJUqz9pUqTqW5&#10;eVqpRlyxvTiklOnTi1FxfNd2k/v+EsZDhjKcixWS5VLFSzzCYGg8PhMNQwaqe054PCZjTdStJYup&#10;Kcp4fE4mrF11UTpNU3KlH3X4CftLfBjS/wBm7wPD8WfiX4I8PXnhrwlB4R8W2Xi/WdOs5Jk0S2bS&#10;TNdWF/JuvLO70q2hmGEdJI7krydyjP8A2QrP4H+NPiH8Vvi/8EvDum3XhCCx0P4eeF/ihB4M1jwj&#10;f+KNJihh1bU/CcOp6tpVu3xF8IaJPa6QNF1qNpY4odYn0dJZV03zD8P+BPgt4F8DftmeC/gn+0bB&#10;ouuJqWiT+I/AUHlPL4K8Y+J5DPL4bsL6PUIkNzILXRvEssdhIrxPd6UgfzVEW/8AdaC3trO3gs7O&#10;2gs7S1iSC2tbaKOC3t4YwEjihhiULFEqgAKoAAGAMV4/ElHL8vq1PqMq1WWcxWIU+aMaCpVKjkow&#10;ioc1TWLV3KKh8PLKSuv0PwfzDiribLsLHiWhgcFDgOr/AGU6Ps6tXMpYzCYanSnVxNadb2WGvCpG&#10;fJClVlWb9oqtOnJRnLRRRXxp+9hRRRQAUUUUAFFfHP7cv7aXw/8A2D/ggfjX8QfDPirxjZ3ni7Qf&#10;BGh+GvCEdgupapr2vreTwLPqOr3UFnpNhFY6bqE0k08o3fZ1hhSWeWONvX/2dvjl4S/aY+Bnwt+P&#10;vgay1nTfCnxW8I6b4u0bTfENvBa61p0F+jLLp+pRWtxNCbqC6iuImkgmlgl8oSwSyROjnolhMTHC&#10;wxsqLWFqTlTjP7LnFKUorzSafb7medDN8sqZrXyOGNhPN8NQhiamHT/eQoVJzp06sl0jKcJxWt7r&#10;a1j2eiilwfQ1znoiUUUUAFFFFABRRRQAUUVyPj/xrpPw48EeKfHuuw31xo/hLRrzXNRg02KOe/lt&#10;LGMyzJaQzTRrLOVHyhnUE9xSlJRi5SdoxV2/JDSbaSV29DrqKztH1O31vR9J1q0SaO11jTLDVbZL&#10;hVSdLfULWK7hSZEYhJRHKoYBiAQQCetaNNO6utmLYKKKKACiiigAqxVerFABRRRQAUUUUAFFFFAB&#10;RRRQAUUUUAFFFFABRRRQAUUUUAFI3Q/Q/wAqWkbofof5UAc/4j8O6H4v0DWfCviXTbbV/D/iHTbv&#10;SNY027UvBe6ffQvb3MEmCCmY3OGUh0YB0ZWVSPzR+IP7MX7bXxe+L2q+GPHPxY/Zef8AZW0Q6Vce&#10;CNT1X9ntviD+0PdwG0ljn0261jxd4pk0bw/4hs7mGJjr8NpcfbhdErpFpIru36j0oxznOCCOCQef&#10;cHit6GIqUOfkUW5q15RUuW7XvRunyy0tda2fezXFjMBRxzoe1nUgqE1O1OpOmqlk0oVeRpzp3fNy&#10;PRySvpdP+fD9rX/glD+y9qmqfCLw63jX9pX41fHe+12/1LwB8LPHXx51rxjoni/QrPULDUPGz+LV&#10;8Y2mpJ8IPgRbXc+jnX73w7b6fJHDLZaRpEVxq95pVnL1msf8EMP2atM/ZO+KHgk2HhWX9o3xLa65&#10;48g+OOneHpvC2i+EfHUST6rp3hzwP4St9Suj4U+DNtIi6f8A2O91e3Vxp2Z9Qv77U/8ATK/VX4Tf&#10;s0+G/hP8WPjT8Zv+Ey8dfEHxn8ZbjwzbNqPxD1W01288BeDvC1hLFpnw38E30NhBJYeBk1q81jU1&#10;tpvOnN7rU8k9zPiLy/o7PXIByCCCMg568V6/+sObUFh6eHzSs4YdxnF80l7yfPypfyxm3eLupNXa&#10;a5UvjanhxwZmMszxGZcJYF181jVpVb0ac5Tpyp/V+ec7XdWVGKUZpqdKMnCElJ1JT/jR/wCCe/8A&#10;wWD/AGqvAfhf4b/sk+F/gz4e/aY143Evg/4PvL4w1HQPFD25Fze6ZoF1qg0+5tda8O6dp8F40V3M&#10;bN7fS7AG4nMdu0tfuZ8Q9M/bIufAuiS/tBfHfQvAHjj4y+LNC+FXwx+B37OFhFoGmaX4j8ab/td5&#10;4m+KPiJ7nW/GTaB4VsfEut3SaSNGtng8OzKROjDN7wT8Kf2Ov2cf+CjFz4etfhL8KvBHxc/aG+HO&#10;v/Fr4MeLrTSrPTdXfWvDt1ZeGfjj4M8PwbVt9Kubq21TwvriLaJHPfHWPEDMDHAwPyBov7aXhP8A&#10;aj/4LYfDz4TaD4p0zVPhV+zb4N+Lug+D1tNRtbjTvEvxxGgNY+NvENm9veSJfS2WnSajo1mwRXjO&#10;jaqULR3eT9JisThc1xtfHZPkkMuo4fDTxlepKPtJVJxu/cUnKnThKtan+6hCd1UfMkrL8syXJs64&#10;LyDL+HuOfEGvxVjc0zOhkmW0KUlhqdCjUUYxVaVJQxWJr08GqmIlLF1q1K3sI8kpP2lT92vh58Nf&#10;BHwo8MaZ4Q8B+HtM0DSNMs7e0AsrWGK7v5IECvf6tehPM1PUpXDSTTzs8kskjOzEmvyC/wCCkv7U&#10;d7+zv+1J+zXrXhy3XVdf8OeF9a1q90GLzWu/ENhrviTTtCXwtDHaxvLJdajZrq8NskaSObryWSKV&#10;lCH9th1H1FfNg/ZS+El5+0Tqn7UXijSf+Ez+K50jRfDfg2/8QLFd6X8N9A0O0uoY4PB2klDHZ6vc&#10;Xmp6xcXOpSeZeMdSaGGSG3URn5zIs0wuBzKrmGa0p5hCVGvF0+bWtOtTlStObd4xtNylL3nppFtn&#10;6L4j8GZtxJwhg+F+D8bR4XrUsdllaGJjTXLgaOX4yjjOfD0IJRqVE8PCnSot04PnvKcYp36nwdoG&#10;hfEfUfAnx/1zwR4o8GeMLv4ff2RD4P8AGsWlR6x4dtNV1Sx8QRR69p2n3d3BD4ktLi1dYJY7hntY&#10;9Tuo/kaeVR+X/wDwUx/4KU/GH9mn41/BP9lH9mbwN4C8Q/G3402umahH4o+KmoXFn4L8MweI/EVz&#10;4Y8M2jWseo2KXVxcahp+rS3NxPqEENpBZIFiuprhY0/aknPJr8N/+CsFl/wS1+InxD+Gfwi/bm8a&#10;ar8MPixdeAdc8Q/D34meGZNUsb3w/wCFZtZGnS6V4g1GxsL6zm0251eG6ntbPV9PmtXfTbmSCSKU&#10;PvnJZYavmtH67g6mNw0I1OWlTjKq4Llk4Pk54yqU6cnzSjzxcop3lvft44o5pgOEcb/YWeYbIs2q&#10;1MN7TGYmdHCRrt1aMK8fbujVo4bEYqlF0qVb6tVjSqTi40naNvpL9jrx5/wVIvfi3q3gX9tb4TfA&#10;LT/htb+BrvxFpPxf+D2tajJBqniY6tp9npvhG30a71u6k8z+z59Qubie4gtEVLeEWxuWkm+z/E3i&#10;7/gpv+2Z+1H+1H8T/wBmr/gml8K/hLq+kfBa4vrLxx8YfjPcaxLoN5d6Vqt3oOoXFtZadqFmNI0a&#10;XxBp2pWWmt/xMLrUjplxdJBb2iCU/KP/AAR3+LHxO039vb4vfsw/BT9oD4h/tM/sS+F/BPiLVLfx&#10;p4xi1bUdM0ORLLw2nhHVtIuNV3HwbdXGvXWu6ZFY27W1lq0Gj3OpWunxrC7p+b/wi+Evwq+AH7ZP&#10;7RXwB/be/aA/aP8A2O5Treo3XhDx98IvFGteC9O8Z2q+KPEGo6Tqni7UNJ0+5fWPCmo+HdQs7zR7&#10;5I5LSC8OoWtzNDdkw19ZRyTCwxubvEUKNXFYfC4evQo06NVxaqyi51JYVzVXnhB3nS5uWDldx5Uk&#10;fj2N4/zWtkXA8ctzHG4PKM1zjMcuzHG4rGYONWEsHCuqOHpZsqE8J7DE4inyUMWqfta8IqEakasp&#10;SP6Kv2Fv+Cl/xy+IH7U3jb9hL9tj4S+F/hl+0N4U0vUNU0HxH4DvLv8A4RDxi+jWtnql9YDS9Qvb&#10;o2rXPhzULTVNKu7W+u4Ly1huoriKxurdYpvm34uf8FkP2mfh3+3B+0V+yV4P+BfhH4s6p4Y1LUvA&#10;vwA8N+FNM8SDxn4u+Ieo6X4L1rw1/wAJbdtrbWsPhqz0fVfFV1qcsMVuTHpUBEltH58ycJ+wR8Iv&#10;+Cauvf8ABQLwbrXwE/bQ/aT/AGhfj/8AD7wj4o8eWupfETUbTxB4T8V6LBpB8E6pod34v17whb6l&#10;rl7aad4rguooYLgRxxWQImKQvAeP/Zheym/4OQf2mIne1muLfTPipPFEzQyT28y/Df4PwmaOMktF&#10;KLe6lTcACEuWXO1yDzxwWT/Xc1rPK5KnhssWIdGpGrQisRGpTi5QjKTqKlNNtLm2lJRatFr0ame8&#10;bxyPg3B0+LKU8Tm/FLy369hp4PMKkssnh8ZUjSr1KdCnhpYyjyRhKpGkrVKcJ1FUTqQn9XftN/t7&#10;/wDBSf8AZT/Yk+CP7SHxL+B/wh0z4lat488YeCvjp8PtY0jVo7Twkl3ruqR/CfV9JvvDvxG1GG2t&#10;L/S9KjtrrN1e7rrXrOVDBtltq+8P2mP2/fCvwj/4J8Xn7bPgb+x9dbxZ8O/COtfCjStXN1LpWs+N&#10;PiGlhZ+F9H1RbGWOd7O31O/dtQWJ0kSDSrg7kKFh9B/tf/s/aT+1P+zR8Y/gNrAiU+P/AAZqVhod&#10;9LFFI2j+LbJV1XwhrkJmBEc1n4lsdLnVsceSRyCQf4h/gj4k+Kv7X+ifslf8Em9ZtNW0+0+H37TH&#10;xE1Hx4Tqc09zo3h6G61OXxpoN7FbSGSwTw1bn4oR27NiKO51izhj2mGIVzZRl2XZ3hfrU8PDCPK8&#10;TKri1TbSeBnGVT3VKTf7uVOVKNrytUhzOT1PV414o4l4DzZ5VRzCrm0OLcrpYPJJYiEZyhn9GrTw&#10;tqsqVGKaxVPFUsZU50qaeExHs1CL5T9/v2g/23PjrB/wSM8E/tW/HP4J/s++NPFPxd8eeCJYvhN4&#10;v8H63rnw2/4Vr4y1y6Twhe6no2sa29xL4lk0izsdTWUyKkD6ikSxN5Xmv9N3/wDwUU0D9n7/AIJa&#10;/BL9sbxz4D8Np4j8cfDD4dr4N+EPgBB4V8K3vjjxhpito/hTQVuPtLeHvCNlawXM9xLsuHtdP0qZ&#10;o4ppfLhfxz/gvppWj+Ff+CasHh/SYLbStD0D4t/A7QtIs0McFrZadpl9cWOn2cKnaqRx20ESIowM&#10;IABXw3+1l8CfH3xr/wCCCn7DviD4c6RqXiib4PeBvhH8RPEei6BbTanqVx4Pl8Baz4X1nWbKxs1Z&#10;7+LTV1+C+nWJXdbS0nmRW8sgmBwWV47B5TXxNJYWjjc2qUp2nJKNBwpSVO7dkk5crn8VtXLQWf8A&#10;EHF2Q5zxrgMsxM85x2QcH4bGYdSo05TrZiq+NpzruMKalUlP2UZ/V0/Z3TjTppyd/ov4K/taf8Fy&#10;fjb4J8J/tEeCv2dP2X9Y+Dvjy50u/wDC/gjUb/WPDXjC/wDCGr6ja2lv4ptr+98atI2gpZTSXonk&#10;t1u7iygaa102Z3gil+nP+CjP/BTbxt+y98RvhJ+yz+zp8MNJ+MX7WHxki0aey0XUrq8Twt4StPEW&#10;o3OheHJLmws5ornWtU1LXLPUjbwPc2Fra2GjXd9f3sSJFHN4p+yR/wAFsP2CPCX7H3wgt/id8T2+&#10;H/jb4c/Dvwh4G8VeAk8N+INV1BdT8MaXY6FPqPh240nTZLXVvDUyWy3Ud0J0WC3kYXYt5YZY0/OT&#10;/gtJ8O5fBv8AwUK+CX7UHjvVPiV4f/Zl+Kng/wCGWkT/ABn+Dl5dWXifwi/h+TW7DXl8M+JbeJot&#10;H8TLoOu6VqumxlxNqVtJfR2aSyQyhejCZbTxWfLC5lkkctpUo4r2NKMKsViKlKCdOm25p1uXR3pu&#10;MqnNZyfMjzc54qxOU+HX9scKceVeK8Zi6uUfXcXOtg6ssvw2LxCp4vGKEcO4YKMo+0TjiKU6WF5H&#10;JUoulUv9w+Jv+Ck//BRP9hn4q/CLRf8Agoz8HfghqPwe+MOsx6PD8Q/gfdavayeEJPNtYtUeZ9S1&#10;e7g1TUNMivILy7sJY7Vp7BJ5rC8upLdoT+/vja+8dN4Ygu/hTY+FNY1/ULnThaT+LdS1Cw0G10m9&#10;G641l20qzmm1FooHjeO2TyjPux50eAT/AB8/En4V/wDBH3xvB4F8MeKv+CnX7ZXxkl8ZeKdA8OeH&#10;tGvvF9z4/wD+EV1bxheW/h5Ne1KHxx4DktPCcFsmobr2dykywRuvlTkCJv6bf2kNU1HwH4U+A3w9&#10;tvHGteCfh/4h8V6F4F8d/EqwvYtN1iw8O6boLJYQt4hjjEegzandWkUcl4gj2ZbYyBiK8DiingsP&#10;hcFWpYWeDxVRVI1bUKmHpztKKpzpxqynZrmcajVoqyla9z73wzxmd4zHcRYXGZ1QzvJ8PLCywT+v&#10;4fMcXQc6U3iKOJrYWjRTg5RhVw/tFOq4znFz5YwS6KL4kfGv4b/Ef4c+EfjBD8PPEvhr4p6te+Gt&#10;F8TeAdO1/QLvQPFFrptxqtpYatpWt6neLfWFzb21wqTRzRurRktHgYbqfiZ8VPGUHxA0T4NfCLR9&#10;A1T4gapoM/i7xBrfiuW9Xwr4G8JR3Z0+31LUrTSyLjVtSutQLRWtrHJCGELO8qrivk3xt4e+CPhL&#10;40fs16N8NfFWp+JPEw+LOmXHiI3XxI8V/EKGz0ufRNZSyk1KXWNfvrTStUub0KYFAiup4oJ2RWgS&#10;THsuv67pnwi/a+u/Fnjq7t9C8G/F/wCF+h+E/D3izUpFtNDsvF3hTWLq4k8Palqk5WHTp7qyvVlg&#10;8x1ErDapJBx8XGrUtUg6loRqxi5KXNyxcU2udpby927V1zaPRH664RbjJQu3BtJq12nb4U301st7&#10;banvfw9X442t9q9l8UZPhnrGnJY29xoOueCIPEOiXVxqDyyrc6dquhazPeLbW6RRwulxFdyFzMVM&#10;K7Mnx/xX4i/a78MeGtb+IM+mfA+az8P2F9rl58N7L/hML3WbjSdMSS5ure18cyXEMD6obGGR1/4l&#10;YiL/ACZ6V6z4o+LXhw6J49sfh74l8NeLviH4a8Ba54tsPC+j6rZaxff6NaXC6ZNc2lhO5EMmpRwx&#10;qhw0hYKo+YGvgzSrP4Ia9+zwnxR+Ivxi8VeOviZ4r8H311cQyfFXxVFfnxzfabckeE9F+HXhvXYI&#10;oo7bUT5BshYsvk27STjyNzC681FKnTqu8YylzOoklZpau0nJpvSLVrfF0Jpwcm5Sgkm4qyjd6+V1&#10;ZNdfu6n2l4s/aE8P+HPgVpHxut9JvdTj8U6P4an8J+F45I49R1nxB4vFtBoXh5ZwpVJWvbtUll2k&#10;LHC8gU4Cn57+PV/+0rZfs/fE+9+I+k/DHVtA17wLrFvq+keBhr1h4i8B/wBoWhEN7Nea1eS23i7T&#10;7WSREvhFHZTKgae3WdUMbc14m0nVLz9iP9njxbpdlPrKfDK4+D3xI1rT9NjN1Pd+H/Dc0L65JawQ&#10;A/aTDZzyz7UB+S1Yjha9Y/aa+NXwt139m3x8nh3xpoXiO78eeBNYg8M6boGoW2r6rfLNp73FzeSa&#10;dZSvLZadZ2glmv55ljjs44H89lbarZ1KrqU6rqVXTtRjJK6XM5Rd3562jbZerTLhBQnDlhz/ALxp&#10;vV2Sat6d79fRHofif4qv8K/g38MbnS9DPinxn4vsfAvgzwH4XW6WxXWvE+saPai2W9vijfYtKt7e&#10;K4uLqUIxSG2YKCzLXIa/8Sfj78G28PeKPjBb/C/xJ8OtX17R/D/ie68A2fiTRtZ8BzeILyHTtN1S&#10;Q65qFzH4j0aPUrm3iuHVbSVVk8xY+do84/aM0A33wi/Zs8d3P/CQHwf4A1XwXq3ji88KXuo6f4g0&#10;bwnrXhaDSLzxNpt/pDC5smsZJ7eSSaAiSOGSRgQu4i3rfwu/ZS1jQ9Li1/4++MNe0DxZe6RY6TYa&#10;h+0V4j12z16+v7y3GjwW2lSa9N9unN61uyfumMTqHbZtJDnOs5zUJqDpxg43nyrVJ3a5XzJu6eul&#10;rKz1JjGnyxck5czd7Ru99k7q2mq731utF7P8X/jH438BfEr4X+BfB3hGx8Zy/ELSvGTRafJdvpt0&#10;uraJBp0mlzzas8hh0vw/GLueXUJ2guJlht8W0MszJG3Da58YPj18KPG/hHw78RvDPgb4gWvxPTWN&#10;M8GWvwyi1fQ9RsfGen20d7a6Dqc/ijUZornRpLZ5Wm1Ei3MEVtJO1sdnktrfExY4P2qv2YbdW/1f&#10;hv4txxh3BkZItE0hM5Y5c425P4mj9oFlX4zfsghmVS3xS8WBQWALH/hAtXOFBPzHHYelaVXUvWmq&#10;0ouFSnFJWslJUr6W1+J77bpd1FR/dRcE1OEm97trmt1026EeofFD47fDTx18MrX4rWXww1Pwb8VP&#10;FSeCkXwPH4kttW8FeIL+yubzSI7m/wBauHj8T6e720kMky21i2QZBCg2ofRfBvxR1zUPjT8Ufg/4&#10;tstLsbnw9p+g+MPAV5p63MTeIfBOso9rdS3i3M7h9TstbhkgmMQVCsqNsXNecftYMq6j+zZuZV3f&#10;tI+B1XcwXcfsesYVcnk4HQelQ/tNq/w68XfB/wDaOtVlS0+H/iKTwd8RGt43lef4a+O3j027uJo0&#10;GZVsNcGnXMY7GRscmk51KUqr9o5Qw84N3d/clG0rvtG/P5WaWmgKMZqC5UpVYtK38yemnnbl+d3r&#10;qerxfErXNV+Ptx8LNCs9Ml8NeEfh/D4p+IGsTpdPqFprniK/a28HeH9NeKYQxSPYWOq3lz5iu3lL&#10;AEC791e4V8x/sw6Ve3XhLxL8V9bhMfiD43eL9V8eyLIGElp4XYrpXgTTPnGVjh8KWOnybegkvpCB&#10;zX05XVQlKdP2kn/Ebkl2i/hX/gNm/NsxqKMZcsfs6Pza3f33t5BRRRWxmFFFFABRRRQAUUUUAFFF&#10;FABRRRQAUUUUAFFFFABSN0P0P8qWkbofof5UAQUUUUAFFFFAHF+J/ht8OfGuo6ZrHjHwB4L8Vaxo&#10;qlNG1bxF4Y0XWdU0hTIZSulahqFlJNpw8wlj5Lp8xz1p/hv4d/D3wcVPhDwF4L8KlAFRvDnhfRNE&#10;ZVA27VOmWURA28fSuxoquefLy875e13b7jP2VLndT2cfaP7XKr/fa4UUUVJoFeafEj4L/B74x2UO&#10;nfFr4V/Dz4l2dt/x7W/jrwfoHilLYEkn7N/bVhMbfJJzsK5zzXpdFVGUoSUoScJLZptNejRFSlTr&#10;QlSrU41ac1ZxklKLXZp3TXqcJ8PPhb8M/hHoh8N/Cv4eeCfhx4faQTPo3gfwxo3hfTZJgConms9F&#10;s4Umn2kje6lsHGcVn/Ej4L/B74x2cGn/ABa+Ffw8+Jlnagi1g8d+D9A8VJahiSwtv7asJjbgknOw&#10;rnPNel0U/aVFP2iqSVS9+a75r9773IeHw7o/V3Qg8Oly+zcY8nL25bctvK1jzT4c/Bb4OfB+1ey+&#10;FHwp+HXw2tZRtnh8DeDfD3hZZ19JzounwmYf75atKy+F/wAMtM8YXfxC034c+BNP8e35umvvG9l4&#10;S0G18XXrXsMNvem78SQWC3lyZre3t0l3zN5iQIrZCqB3NFDqVG5Sc25T3bbu/V9fmOOHoQhTpwow&#10;jClZxiopKLWzikrRt0tYUHBzivP9H+Evwo8PeKbrxxoHww+HuieNb6XUZ7zxfpHg3w7p3ie7n1iT&#10;zdWmutfs9NS6nlupPmuGaUmY8yFjXf0VKlJJpSaUtHZ7rzKlThNxc4KTg7q6Ts+6vs/NHN+LPBng&#10;3x7pI0Hx14S8M+NNEW8t9QGj+LNC0zxFpYvrXf8AZb0afq9rNELuLzJPLk2b03naRk1oaJoWheGt&#10;F0/w54c0TSNA8PaVZpp+maDounWml6Np1hECsVlYaZZQpDZ2iqSBHGioAcAVqUUc0rct3yrW3S/e&#10;w1CCm6iglUas5WV7dr728tj57f8AZJ/ZXl8WN48k/Zu+BcnjR7j7W/ih/hX4JbW3u92/7U2oHRfM&#10;a638+YWL55znmvade8MeGfFWiXHhrxR4c0HxH4bvIVtrrw/rukWGraLc26LsSCfS7+3kgliC8BWQ&#10;gDgAVt0VUqtSbi51JScNrtu3pfb5GVPDYaiqipYeFJVW3NRhGPM3u5WS5m+rd2zwHwV+yj+y98ON&#10;aPiPwD+zr8E/BviAyGZdb8NfDHwbo+qxyltxkh1Cy0dJYX3c5RlNe26xo+j+ItNudH1/SdM1vSb1&#10;BHd6Xq9jbajp9ygIYJPZ3cbxyqGAI3KcEAjkCtGiipUnVd6s3Ve3vNy07a3KoUKGGh7PDUYYeF78&#10;sIqCv3tFJX8zjNE+HHw78N2Vlp3h/wABeDtEsdN1NNa0+00rw1o9hb2WsxRyRRataxW1mog1NYpZ&#10;VW4XEqrIVDgEiug1rRND8S6dcaP4j0bS9f0m6GLjTNZsLXU7Ccc4E1pewvHJjJxleM8Vp0VkoxS5&#10;VFKPayt9xs227tts5Xwp4E8D+BIJrbwV4N8L+Ebe5bfcxeG9B0zRUuGznM40+2j848cbs47VRsvh&#10;h8M9N1288T6f8PPBNj4j1COeK+1208L6Jb6vdx3SNHdJcahFYiWVZY3dZQWPmByH3Amu4oo5IWiu&#10;RWjtotPTsPmldvmd3vruU9P07TdJ0+10nStOsNM0mxt1tLPS9PtILPT7S0RdiW1vZW8axwW6pwEV&#10;QoHAFcfpvwr+F+j3GtXelfDjwLptz4ktp7LxBPY+FNDtZdbsrrP2qz1R4bEG+tJc/vI5NyP/ABqa&#10;7yihxi7Xiny7aLT07CTavZtX3IYra0gtI7CC0tobCG2SzisY4Y0s47SOMQpax2yIES3EICBAu0KN&#10;oGOK4XSPhN8K/D+syeItB+GvgLRteldpH1nTPCWhWOqGRzl3F9bWKyK5JOSGBOea9AoocYu14p8u&#10;11t6dgTavZtXKNxpOkXeo2GsXek6bdavpSXMel6pcWVtNqOmx3qLHeR2F7JEZbNJY0VZBGyhwoDZ&#10;AFJeaTpGo3WmX2o6TpuoXui3El3o95e2NtdXWk3U0LW8tzptxPEz2M7QOyM8RRmRipOOKv0U7Ltv&#10;r8/6SFd9yhqGjaPrLWDavpGmaq+mX8WqaY2o2Nretp2pW6sINQsDcxObS+RXcJLHtkUOQGGTXyl8&#10;bdU8Y/Ga11f4A+FPh1450jTvEOtQaH49+I/ifRoNJ8Iab4Htb63u9cvfC9/Leu/iDU760ge2sRFE&#10;DG9yZ5DH5YNfXo7/AE/qKMn1P5ms6tL2sXDm5Iz0lZK7WzV+l1pfe23dXCfI1K3M47X6PuVLGwtN&#10;KsbHS9PgS2sNMs7bT7G2jAWO3tLOBLe2gQAcIkMaKB2C1pVXqxWu2xAUUUUAFFFFAH//2Q=="/>
  <p:tag name="ISPRING_COMPANY_LOGO" val="ISPRING_PRESENTER_PHOTO_0"/>
  <p:tag name="ISPRING_UUID" val="{D3E9CCF1-5502-4BBC-91C8-51778FA09A2F}"/>
  <p:tag name="ISPRING_PROJECT_VERSION" val="9.3"/>
  <p:tag name="ISPRING_LMS_API_VERSION" val="SCORM 1.2"/>
  <p:tag name="ISPRING_ULTRA_SCORM_COURSE_ID" val="8C65217C-6F85-4472-A31C-D8A758F6065F"/>
  <p:tag name="ISPRING_CMI5_LAUNCH_METHOD" val="any window"/>
  <p:tag name="ISPRINGCLOUDFOLDERID" val="1"/>
  <p:tag name="ISPRINGONLINEFOLDERID" val="1"/>
  <p:tag name="ISPRING_SCORM_RATE_SLIDES" val="0"/>
  <p:tag name="ISPRING_SCORM_PASSING_SCORE" val="0.000000"/>
  <p:tag name="ISPRING_FIRST_PUBLISH" val="1"/>
  <p:tag name="ISPRING_PRESENTATION_COURSE_TITLE" val="WBT_Spares on Web"/>
  <p:tag name="ISPRING_SCREEN_RECS_UPDATED" val="\\ad001.siemens.net\dfs001\File\CS_ACAD\7_Virtual_ACAD\zum Anpassen\WBT_Spares on Web\Ausführliches WBT\EN\WBT_Spares on Web_EN\"/>
  <p:tag name="ISPRING_RESOURCE_FOLDER" val="\\ad001.siemens.net\dfs001\File\CS_ACAD\7_Virtual_ACAD\zum Anpassen\WBT_Spares on Web\Ausführliches WBT\EN\WBT_Spares on Web_EN\"/>
  <p:tag name="ISPRING_PRESENTATION_PATH" val="\\ad001.siemens.net\dfs001\File\CS_ACAD\7_Virtual_ACAD\zum Anpassen\WBT_Spares on Web\Ausführliches WBT\EN\WBT_Spares on Web_EN.pptx"/>
  <p:tag name="ISPRING_ULTRA_SCORM_COURCE_TITLE" val="WBT_Spares on Web_EN"/>
  <p:tag name="ISPRING_PRESENTATION_TITLE" val="WBT_Spares on Web_EN"/>
  <p:tag name="FLASHSPRING_ZOOM_TAG" val="76"/>
  <p:tag name="ISPRING_PRESENTATION_INFO_2" val="&lt;?xml version=&quot;1.0&quot; encoding=&quot;UTF-8&quot; standalone=&quot;no&quot; ?&gt;&#10;&lt;presentation2&gt;&#10;&#10;  &lt;slides&gt;&#10;    &lt;slide id=&quot;{EDAB24A9-3B3C-4AF8-B408-1E67458FF9EF}&quot; pptId=&quot;951&quot;/&gt;&#10;    &lt;slide id=&quot;{DA33D143-612E-44EA-A133-427343E9A714}&quot; pptId=&quot;1180&quot;/&gt;&#10;    &lt;slide id=&quot;{0F7B8B76-1633-461F-AF30-5736FB9FF4B7}&quot; pptId=&quot;1647&quot;/&gt;&#10;    &lt;slide id=&quot;{46C23C26-79D4-43C3-AAF6-CCDE090465F1}&quot; pptId=&quot;1645&quot;/&gt;&#10;    &lt;slide id=&quot;{FF29968A-BB69-4833-9EEA-C9228405BEFE}&quot; pptId=&quot;1650&quot;/&gt;&#10;    &lt;slide id=&quot;{26704844-0DA4-4B7A-B98E-916FCD6D6558}&quot; pptId=&quot;1648&quot;/&gt;&#10;    &lt;slide id=&quot;{670B8CAC-68F8-4787-8F14-ED227C11ED05}&quot; pptId=&quot;1651&quot;/&gt;&#10;    &lt;slide id=&quot;{C2467E79-371A-436E-BA48-4848DDA5A3A5}&quot; pptId=&quot;991&quot;/&gt;&#10;    &lt;slide id=&quot;{9F5E55D7-2E0A-480E-80AF-B125A07E9616}&quot; pptId=&quot;990&quot;/&gt;&#10;    &lt;slide id=&quot;{DD01F40A-3FC4-45CB-8E7F-0317FF12D627}&quot; pptId=&quot;980&quot;/&gt;&#10;    &lt;slide id=&quot;{CBD26AE4-8AA1-4F1C-99E2-94885AA03259}&quot; pptId=&quot;1001&quot;/&gt;&#10;    &lt;slide id=&quot;{E93797D9-09AE-4740-8A83-29B3FDF4B947}&quot; pptId=&quot;1002&quot;/&gt;&#10;    &lt;slide id=&quot;{A24B6686-C323-40BD-9E9C-987CF18C35ED}&quot; pptId=&quot;992&quot;/&gt;&#10;    &lt;slide id=&quot;{40896EA2-8EAF-443E-BB76-5D257A5EDEBC}&quot; pptId=&quot;993&quot;/&gt;&#10;    &lt;slide id=&quot;{6DF8A785-8A7E-468F-8227-D13C55DA9AC6}&quot; pptId=&quot;1649&quot;/&gt;&#10;    &lt;slide id=&quot;{597C7062-52B4-4888-B175-0E79476D711B}&quot; pptId=&quot;997&quot;/&gt;&#10;    &lt;slide id=&quot;{C2A0A9C5-A0EE-4B90-8320-DF533F04099E}&quot; pptId=&quot;982&quot;/&gt;&#10;    &lt;slide id=&quot;{53414673-5A4B-4BAA-9B8A-43D5A75D2852}&quot; pptId=&quot;995&quot;/&gt;&#10;    &lt;slide id=&quot;{9096A717-7909-451F-8683-94896090A139}&quot; pptId=&quot;996&quot;/&gt;&#10;    &lt;slide id=&quot;{066E9D1A-DE86-4FF2-A4BE-EDDDEE6A682A}&quot; pptId=&quot;1000&quot;/&gt;&#10;    &lt;slide id=&quot;{CCF017FB-A6C6-4C7A-8585-DC4F49B12F86}&quot; pptId=&quot;998&quot;/&gt;&#10;    &lt;slide id=&quot;{E5536DDD-4A38-4B69-AE53-7A0BFA162E1E}&quot; pptId=&quot;999&quot;/&gt;&#10;    &lt;slide id=&quot;{01265CD4-7998-4400-BC82-8ABB19A4F93A}&quot; pptId=&quot;1003&quot;/&gt;&#10;  &lt;/slides&gt;&#10;&#10;  &lt;narration&gt;&#10;    &lt;audioTracks&gt;&#10;      &lt;audioTrack muted=&quot;false&quot; name=&quot;1&quot; resource=&quot;e52d2af6&quot; slideId=&quot;{EDAB24A9-3B3C-4AF8-B408-1E67458FF9EF}&quot; startTime=&quot;0&quot; stepIndex=&quot;0&quot; volume=&quot;1&quot;&gt;&#10;        &lt;audio channels=&quot;1&quot; format=&quot;s16p&quot; sampleRate=&quot;22050&quot;/&gt;&#10;      &lt;/audioTrack&gt;&#10;      &lt;audioTrack muted=&quot;false&quot; name=&quot;2&quot; resource=&quot;1f4c5ad6&quot; slideId=&quot;{DA33D143-612E-44EA-A133-427343E9A714}&quot; startTime=&quot;0&quot; stepIndex=&quot;0&quot; volume=&quot;1&quot;&gt;&#10;        &lt;audio channels=&quot;1&quot; format=&quot;s16p&quot; sampleRate=&quot;22050&quot;/&gt;&#10;      &lt;/audioTrack&gt;&#10;      &lt;audioTrack muted=&quot;false&quot; name=&quot;3&quot; resource=&quot;1ac9a859&quot; slideId=&quot;{0F7B8B76-1633-461F-AF30-5736FB9FF4B7}&quot; startTime=&quot;0&quot; stepIndex=&quot;0&quot; volume=&quot;1&quot;&gt;&#10;        &lt;audio channels=&quot;1&quot; format=&quot;s16p&quot; sampleRate=&quot;22050&quot;/&gt;&#10;      &lt;/audioTrack&gt;&#10;      &lt;audioTrack muted=&quot;false&quot; name=&quot;4&quot; resource=&quot;9627a101&quot; slideId=&quot;{46C23C26-79D4-43C3-AAF6-CCDE090465F1}&quot; startTime=&quot;0&quot; stepIndex=&quot;0&quot; volume=&quot;1&quot;&gt;&#10;        &lt;audio channels=&quot;1&quot; format=&quot;s16p&quot; sampleRate=&quot;22050&quot;/&gt;&#10;      &lt;/audioTrack&gt;&#10;      &lt;audioTrack muted=&quot;false&quot; name=&quot;5&quot; resource=&quot;da94f317&quot; slideId=&quot;{FF29968A-BB69-4833-9EEA-C9228405BEFE}&quot; startTime=&quot;0&quot; stepIndex=&quot;0&quot; volume=&quot;1&quot;&gt;&#10;        &lt;audio channels=&quot;1&quot; format=&quot;s16p&quot; sampleRate=&quot;22050&quot;/&gt;&#10;      &lt;/audioTrack&gt;&#10;      &lt;audioTrack muted=&quot;false&quot; name=&quot;6&quot; resource=&quot;17098e6e&quot; slideId=&quot;{26704844-0DA4-4B7A-B98E-916FCD6D6558}&quot; startTime=&quot;0&quot; stepIndex=&quot;0&quot; volume=&quot;1&quot;&gt;&#10;        &lt;audio channels=&quot;1&quot; format=&quot;s16p&quot; sampleRate=&quot;22050&quot;/&gt;&#10;      &lt;/audioTrack&gt;&#10;      &lt;audioTrack muted=&quot;false&quot; name=&quot;7&quot; resource=&quot;31880468&quot; slideId=&quot;{670B8CAC-68F8-4787-8F14-ED227C11ED05}&quot; startTime=&quot;0&quot; stepIndex=&quot;0&quot; volume=&quot;1&quot;&gt;&#10;        &lt;audio channels=&quot;1&quot; format=&quot;s16p&quot; sampleRate=&quot;22050&quot;/&gt;&#10;      &lt;/audioTrack&gt;&#10;      &lt;audioTrack muted=&quot;false&quot; name=&quot;11&quot; resource=&quot;7347d077&quot; slideId=&quot;{CBD26AE4-8AA1-4F1C-99E2-94885AA03259}&quot; startTime=&quot;0&quot; stepIndex=&quot;0&quot; volume=&quot;1&quot;&gt;&#10;        &lt;audio channels=&quot;1&quot; format=&quot;s16p&quot; sampleRate=&quot;22050&quot;/&gt;&#10;      &lt;/audioTrack&gt;&#10;      &lt;audioTrack muted=&quot;false&quot; name=&quot;12&quot; resource=&quot;2921b205&quot; slideId=&quot;{E93797D9-09AE-4740-8A83-29B3FDF4B947}&quot; startTime=&quot;0&quot; stepIndex=&quot;0&quot; volume=&quot;1&quot;&gt;&#10;        &lt;audio channels=&quot;1&quot; format=&quot;s16p&quot; sampleRate=&quot;22050&quot;/&gt;&#10;      &lt;/audioTrack&gt;&#10;      &lt;audioTrack muted=&quot;false&quot; name=&quot;13&quot; resource=&quot;0c4dd284&quot; slideId=&quot;{A24B6686-C323-40BD-9E9C-987CF18C35ED}&quot; startTime=&quot;0&quot; stepIndex=&quot;0&quot; volume=&quot;1&quot;&gt;&#10;        &lt;audio channels=&quot;1&quot; format=&quot;s16p&quot; sampleRate=&quot;22050&quot;/&gt;&#10;      &lt;/audioTrack&gt;&#10;      &lt;audioTrack muted=&quot;false&quot; name=&quot;14&quot; resource=&quot;825ca8c7&quot; slideId=&quot;{40896EA2-8EAF-443E-BB76-5D257A5EDEBC}&quot; startTime=&quot;0&quot; stepIndex=&quot;0&quot; volume=&quot;1&quot;&gt;&#10;        &lt;audio channels=&quot;1&quot; format=&quot;s16p&quot; sampleRate=&quot;22050&quot;/&gt;&#10;      &lt;/audioTrack&gt;&#10;      &lt;audioTrack muted=&quot;false&quot; name=&quot;15&quot; resource=&quot;88d54f5b&quot; slideId=&quot;{6DF8A785-8A7E-468F-8227-D13C55DA9AC6}&quot; startTime=&quot;0&quot; stepIndex=&quot;0&quot; volume=&quot;1&quot;&gt;&#10;        &lt;audio channels=&quot;1&quot; format=&quot;s16p&quot; sampleRate=&quot;22050&quot;/&gt;&#10;      &lt;/audioTrack&gt;&#10;      &lt;audioTrack muted=&quot;false&quot; name=&quot;16&quot; resource=&quot;ad43523a&quot; slideId=&quot;{597C7062-52B4-4888-B175-0E79476D711B}&quot; startTime=&quot;0&quot; stepIndex=&quot;0&quot; volume=&quot;1&quot;&gt;&#10;        &lt;audio channels=&quot;1&quot; format=&quot;s16p&quot; sampleRate=&quot;22050&quot;/&gt;&#10;      &lt;/audioTrack&gt;&#10;      &lt;audioTrack muted=&quot;false&quot; name=&quot;17&quot; resource=&quot;9a2f8a68&quot; slideId=&quot;{C2A0A9C5-A0EE-4B90-8320-DF533F04099E}&quot; startTime=&quot;0&quot; stepIndex=&quot;0&quot; volume=&quot;1&quot;&gt;&#10;        &lt;audio channels=&quot;1&quot; format=&quot;s16p&quot; sampleRate=&quot;22050&quot;/&gt;&#10;      &lt;/audioTrack&gt;&#10;      &lt;audioTrack muted=&quot;false&quot; name=&quot;18&quot; resource=&quot;eacd47c6&quot; slideId=&quot;{53414673-5A4B-4BAA-9B8A-43D5A75D2852}&quot; startTime=&quot;0&quot; stepIndex=&quot;0&quot; volume=&quot;1&quot;&gt;&#10;        &lt;audio channels=&quot;1&quot; format=&quot;s16p&quot; sampleRate=&quot;22050&quot;/&gt;&#10;      &lt;/audioTrack&gt;&#10;      &lt;audioTrack muted=&quot;false&quot; name=&quot;19&quot; resource=&quot;cb13d309&quot; slideId=&quot;{9096A717-7909-451F-8683-94896090A139}&quot; startTime=&quot;0&quot; stepIndex=&quot;0&quot; volume=&quot;1&quot;&gt;&#10;        &lt;audio channels=&quot;1&quot; format=&quot;s16p&quot; sampleRate=&quot;22050&quot;/&gt;&#10;      &lt;/audioTrack&gt;&#10;      &lt;audioTrack muted=&quot;false&quot; name=&quot;20&quot; resource=&quot;a23d1380&quot; slideId=&quot;{066E9D1A-DE86-4FF2-A4BE-EDDDEE6A682A}&quot; startTime=&quot;0&quot; stepIndex=&quot;0&quot; volume=&quot;1&quot;&gt;&#10;        &lt;audio channels=&quot;1&quot; format=&quot;s16p&quot; sampleRate=&quot;22050&quot;/&gt;&#10;      &lt;/audioTrack&gt;&#10;      &lt;audioTrack muted=&quot;false&quot; name=&quot;21&quot; resource=&quot;ed99a9e9&quot; slideId=&quot;{CCF017FB-A6C6-4C7A-8585-DC4F49B12F86}&quot; startTime=&quot;0&quot; stepIndex=&quot;0&quot; volume=&quot;1&quot;&gt;&#10;        &lt;audio channels=&quot;1&quot; format=&quot;s16p&quot; sampleRate=&quot;22050&quot;/&gt;&#10;      &lt;/audioTrack&gt;&#10;      &lt;audioTrack muted=&quot;false&quot; name=&quot;22&quot; resource=&quot;332c9186&quot; slideId=&quot;{E5536DDD-4A38-4B69-AE53-7A0BFA162E1E}&quot; startTime=&quot;0&quot; stepIndex=&quot;0&quot; volume=&quot;1&quot;&gt;&#10;        &lt;audio channels=&quot;1&quot; format=&quot;s16p&quot; sampleRate=&quot;22050&quot;/&gt;&#10;      &lt;/audioTrack&gt;&#10;      &lt;audioTrack muted=&quot;false&quot; name=&quot;23&quot; resource=&quot;ba1a0e4a&quot; slideId=&quot;{01265CD4-7998-4400-BC82-8ABB19A4F93A}&quot; startTime=&quot;0&quot; stepIndex=&quot;0&quot; volume=&quot;1&quot;&gt;&#10;        &lt;audio channels=&quot;1&quot; format=&quot;s16p&quot; sampleRate=&quot;22050&quot;/&gt;&#10;      &lt;/audioTrack&gt;&#10;      &lt;audioTrack muted=&quot;false&quot; name=&quot;8&quot; resource=&quot;ee7ecdea&quot; slideId=&quot;{C2467E79-371A-436E-BA48-4848DDA5A3A5}&quot; startTime=&quot;0&quot; stepIndex=&quot;0&quot; volume=&quot;1&quot;&gt;&#10;        &lt;audio channels=&quot;1&quot; format=&quot;s16p&quot; sampleRate=&quot;22050&quot;/&gt;&#10;      &lt;/audioTrack&gt;&#10;      &lt;audioTrack muted=&quot;false&quot; name=&quot;9&quot; resource=&quot;773ddad5&quot; slideId=&quot;{9F5E55D7-2E0A-480E-80AF-B125A07E9616}&quot; startTime=&quot;0&quot; stepIndex=&quot;0&quot; volume=&quot;1&quot;&gt;&#10;        &lt;audio channels=&quot;1&quot; format=&quot;s16p&quot; sampleRate=&quot;22050&quot;/&gt;&#10;      &lt;/audioTrack&gt;&#10;      &lt;audioTrack muted=&quot;false&quot; name=&quot;10&quot; resource=&quot;9f53721c&quot; slideId=&quot;{DD01F40A-3FC4-45CB-8E7F-0317FF12D627}&quot; startTime=&quot;0&quot; stepIndex=&quot;0&quot; volume=&quot;1&quot;&gt;&#10;        &lt;audio channels=&quot;1&quot; format=&quot;s16p&quot; sampleRate=&quot;22050&quot;/&gt;&#10;      &lt;/audioTrack&gt;&#10;    &lt;/audioTracks&gt;&#10;    &lt;videoTracks/&gt;&#10;  &lt;/narration&gt;&#10;&#10;&lt;/presentation2&gt;&#10;"/>
  <p:tag name="ISPRING_PLAYERS_CUSTOMIZATION_2" val="UEsDBBQAAgAIACZyfE6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CZyfE4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CZyfE4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AmcnxO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CZyfE7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AmcnxOjnP2+moAAADlAAAAGgAAAG5vbmUvaHRtbF9za2luX3NldHRpbmdzLmpzq+ZSAAKlHCUFK4VqMBvMTyotKcnP00vOzytJzSvRy8svyk0Eq1FSdgMDJR2civPLUosIKE1LTE5FMdTUyMLJBadKhIkmTuYuzpbI6goS01P1khKTs9OL8kvzUiDKnF1dDF2MlcCqarlqAVBLAwQUAAIACAAmcnxOvH0190oAAABJAAAAFwAAAG5vbmUvbG9jYWxfc2V0dGluZ3MueG1ss7GvyM1RKEstKs7Mz7NVMtQzUFJIzUvOT8nMS7dVCg1x07VQUiguScxLSczJz0u1VcrLV1Kwt+OyyclPTswJTi0pASos1rfjAgBQSwMEFAACAAgAEURsTjZhWAJHAwAA4QkAABQAAAB1bml2ZXJzYWwvcGxheWVyLnhtbK1WXU/bMBR9LhL/IfI7cUvHBigBMSS0hzEhdWx7q9zkNvGa2JntELpfvxvnO6RsSKvUKrm+5/h+HF/Xu35OE+cJlOZS+GThzokDIpAhF5FPHr/enZyT66vjIy9L2B6Uw0Of5IKXAJYQJwQdKJ4ZBD8wE/ukZ3CRmTiZ4lJxs/fJco7c7U7LOTk+mqGL0D6JjckuKS2KwuUaESLSMslLEu0GMqWZAg3CgKJVGMRpsJfm72j8plJQs89A95CZefvGNUnL8az5gKRYulJF9HQ+X9Af959XQQwpO+FCGyYCIA5WcmZLuWHB7l6GeQK6tM28KsgVGFMGYW0zz1zyxblwtAp8UjmsU9CaRaDdRESEtn4NZ0NQYRrrmolwLdgTj1iZ21rXXrZFHYmOpTJBbmr0DvYbyVS4bu09f49OROxtE6bjmk8PcrH8O14nY/3W5ftkLDajfJNwHeNSH9JZp5Ogw1291NbYyvaxke1dyUQcBb9yriC0r9/aEzBfkGrDVuY2TlcXAS7g0x0LjFT7W4ShdGvZuK1S3EoprgW1HG67+6qjIE22W2AmV9CUauY98RDkF6aU7deVUTl4dGSssXQI9miVct2kriFebNLk7B96U/qNWvNTv9YZC/gfjfmERG1NuAjh+Y6jj4EUa2oAi13aXJMlbrlnF5PON2nvMA1M3UnApmAijmEqAjz7ITOMdnZ6CAqKaXQJcjXC9hYOgmMexQl+zSTDePUgTcrUbpKht3AQnMhgNwFtzQeBGyULzFDnWYYD4GXxXq63HaHjlox02YrRoxPj0AtybWTKf1ulD+akubSSfuX0Hh85hz4N6CbjLeTD/DXEaBIM4mrmwvY1ApwLTxyK1YDnpLa6GQ7xiVlfPo0GfGl6KGdMM51LwzqrLOM5DibPKq/mHOfZyCeELcsTc9tPaHh5WOgo4el7Y4rrO55VWaz4b3AKHpZ/DRZLLLUTQ6l3n7w/X/YYUIs4GQfbW9OhHbdSNHVwXWrfql/bjuaGqrVSyeyQpLy6FxWmmgcfUY6RkrkIRwKwDavpdYLz+EYBcxLYYkaLUzweMvPJO3yoc744u+hS/rC4aLA2rodq4yqWN1xHdcCd/Gh9kNpEvHqu4eMfUEsDBBQAAgAIACpY/k76DmfVMwUAACwUAAAdAAAAdW5pdmVyc2FsL2NvbW1vbl9tZXNzYWdlcy5sbmetWOtu2zYU/l+g70AIKLABXdoOaDEMiQtaYmIhsuSKdC4bBoGRGJuIJLq6OMl+7Wn2YHuSHVKyY7cNJCUBbMOkdL5zyPOdC3n4+S5L0VoUpVT5kfXh4L2FRB6rROaLI2vOjn/5zUJlxfOEpyoXR1auLPR59PrVYcrzRc0XAv6/foXQYSbKEoblSI8exkgmR9ZsHI2xfRqxIMKzWTSeMxb4kYfHxLNGYx7fHL5rX39E2g6mM+xfRl5wEkRj98Qa2Spb8fweeWqhfvr106e7Dx8//TwIhk6x5+0DIYP08X0PIJ+FgRcBGvEin1wwa6R/h8kFc+a5PrFG7Z9h0rOQnFkj/dspNw9D4rOIeq5DIpdGfsDMXniEEccaXaoaLflaoEqhtRS3qFoKYEElC4HKVCbmQaxgIq9FlzInmGLXj0JCWejazA18a0RVUdy/NbC8rpaqAHUlSmTJr1KRGJ3AN/N8VYgSVPMK+IjgUy0lvKkyLvODbtXnvhdgx5BsSijFJ7C5bLsoQNqDv5XVEp4lQr0FFbd5qniCrgsBgAFFfLVKZdy8Kemq0BbOUn7faUWIz13/BMgeeDQivrOZsUYkT5BTcL3YgSghpiQEgIKXoniCbGS4bsQRTtNhCBP3ZOLBl2kTJnKxTOFbDbVjRoAJM5F3SQFTSQgcp/Q8CB29aaAKcbTiZXmrimSPpbv+7AJ2fTuAQLDZDjjTGBtg4IeE3FcUIq66wcBKbPjdxhUsFQgYMZMMdEhldVlB2GSrVFTCWCv1UnhsKHUlrhXEVyr4uuE+aDfB1klzD899exKN2TaFerzO42VPOQjOH8bHbjTUQJNdznfa1KJF4+ACsgskw2CIRHAKOfB0iMQlobDJhHbJ+PjMPcHGS5D3Nklpk/RirnNMeo94HIOcZtNaqrqEGb0lkJqMR8qDYWoo+TIHFrvYeyS3NqhABzNayLUAO4pEFJ2KIN3bxNFB9WXu/hEdY9cjzg+ox+9RrirEkzXPYwFki7n26T08S2RinmnaG/1fa/k34lWb6t+0VcJ3yMWbofbsFZZHIoJXlchWVZdqvWGt+U+xQof4oyb0WfrT9FOb+Dh0g5fxTCmzOm0q0LP9s7VsqI86jXjmTvX31ktbQptSM3YhYfV/nUB/o2sptCRpf6mJttJomoDZ/eVc/xhkZk2Zgzro5teqv7QftAC+Qk/FoBNwibGcQmeUQdHqL3sGq94z/0zXl/7y52RMXQZF6lxclbLq1GzCv3c5NtH/9Dq80+Lu1SbmMg9M9gFw0baPJUplBvYnPTDnU7LZgaai7K3kXNVpYrJFKm9MVYG9rTPxffN8XajMzKa83ERLU9U+P8eKZnFho3Q2oP3aBnxv/+zE+9O9RAkOoeuxsW/rVsnWySHtKQTho7fCY3TTaUEcZbyKl1C9r1WdJz2BmhObQ44xgLVrpoIX3U1bC/CNGc0samd/HwSiG0DIuWQL9qevKlH+NRhEL2OLQZtzorirOoEYHu8bQFeC30ByYCDdR7g9Lm/Eg7pKZd6ZG5gLlH6RYylvCmOmMpg66NYLEdMyADOG7ckUgoqaGFJ1AY3nEIQNh+xgHsKxrg1HG4CgiWCySgUid1wH0RDUKQ5PId2ag5o1mvLCuEOpdJBtxqk6Rqpha3q4B+nryQfZ51VKvWDmziLsOOZSCHYSzvw3TR+RwKEzbm+HUrXoDWZPsA+l4Bs8kchqKGBIyPbSR19smEsET3F9O/ffP/92yZvqu0m0kMua8UMmW39fjLej0tzrHb7bueb7H1BLAwQUAAIACAArWP5O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CtY/k5M/JFTSAQAAOwUAAAnAAAAdW5pdmVyc2FsL2ZsYXNoX3B1Ymxpc2hpbmdfc2V0dGluZ3MueG1s7VjdUts4FL7PU2i808vGQPkfJwwFZ5ppSLLY25YrRrFPYi2y5FpyaHq1T7MP1ifpkRVMUgKYlmx3d3rBBEvnfOfoOz86I+/oU8rJFHLFpGg5m80Nh4CIZMzEpOX8EXZe7jtEaSpiyqWAliOkQ47aDS8rRpypJACtUVQRhBHqMNMtJ9E6O3Td6+vrJlNZbnYlLzTiq2YkUzfLQYHQkLsZpzP80bMMlDNHqAGAf6kUc7V2o0GIZ5HOZFxwICxGzwUzh6K8w6lKHNeKjWh0NcllIeITyWVO8smo5fy2t7+/d7B5I2OhTlkKwnCi2rholvUhjWNmvKA8YJ+BJMAmCbq7t+2QaxbrpOW82tgyMCju3oUpwe3ZqYE5kUiC0HP8FDSNqab20xrU8EmrmwW7FM8ETVkU4g4xBLSc0/Ay6HVP/cv+IPSDyzfhWc/68ASl0P8QPkEp7IY9v5b8yeBseNy/uHzvvw66YT2dNxdD/7zX7b+9DAeDXtgd3mohrUuseO4ybR7SK4s8goo1TydFOhKUcczUb7hUoDHXOc0nEMoOw1COKVfgkD8zmPxeUM70DEtiA0viCiA7VhlE+tzEruXovADnFs4ComMY0Coxdg6qxNjbXzq6a63fHmullx4mekbFrCcn8h92fXNnt/J9a3f3YedXuelRrWmUYPbjeUrfPHdx6UaMmUZAI82mWFrwzSnHBedBkWUy123jdWl6cbFy4R4YbyzFUtTNNxlJHleEQTqCuE9TWOgZwRUTHZTcdMgY85MjlYMMBAmowD7FNNIbVQCqGCnNdNmfOnPp45xRThAPGymQs+AO3VFCc7WUkFVkTXOI2u9lwWMykwXh7AqIlgRTu0jxvwTIYhch41ym5So2Ok0UZ2hxyuAa4iMbKgt4n6ELNJEWqGmiyEFbCx8L9pmMYCxzxAU6xR6M60xZ/OaTgDOq1C0ovfHxhe0l3f6p/+GFOSCNp1RETwTHnII002vBpzMipL7RQzoiWigogxKzuNyrc7bm94ehSmuM8zNFYwlfsbTg9DnhK0IWoNcY8vVYeUrgH/WgttmETstCN8VbQmOJMwyJxcSNCFsSE/M2WAMwooJIwWeERngjKtM2pkwWCldsg7DQ6vs9tPqYpuXXBNsnWsxjyGtBbmxuvdre2d3bPzhsul/++vvlg0rzWWHIqTFnh4WTeyeSR7QemEse0XxgOrmj25F5arI1vuPv6rGrhnq3H/rnxydh9103vFgBUFJ493bxXHPzrb4Iy3ng33oPDgrNmaiV8kEG9ApyYqbJOvLDc/9dHbk+klyrQvygFtygjtTgbR2pczsTDBfmgVouYI+f2J6FXZ6zlGGSra1i/xtV8MPjoC2j9VTB/5j3H+0+v2j/Oem+1q7/bMQvMxf4Z93Xg97pr47xsxi0X9XrzdJzjeeufB0zOykTLEVazbhZPam1d7Y3PHf1VqOBaMsvlO3GV1BLAwQUAAIACAArWP5OJhIiOWwDAACpDAAAIQAAAHVuaXZlcnNhbC9mbGFzaF9za2luX3NldHRpbmdzLnhtbJVXbW/aMBD+3l+B2PfSddVopYAElErVurYqjK+TQw6wcOzIduj49zu/JHEgAQqqhO/u8b09d1YjtaW8swOpqOCD7m13eNXpRMtcSuB6DmnGiIZOTBQ8J4Pu+GP0+jh9/Dt5+/Mxm3Z7zlgwIWegNeVrZSSFrEMREudaC369FFzjjddcyJSw7vDbk/1EPWt5DiUwwEsxK7KEys3DePQ0nl4C8T5+TO5+3o3bAEuRZoTvX8RaXMdkuV1LkfPkbGibfQaSUb5Fy5uH/mTab7NkVOlnDWktptNJ1CGZBKUgOZtJiWIkBlZ4urGfCzGVq9PZH8B2VFFtYaPv5tsGy8ga6kXu39/3H07Yc7y93pW++Z4GaPinz1YLx2AP8kuXiyzPvsKRTIq1KWgdc7r1JYYJkuD4XQ4wCRlHZzNXjCbYBiETS5Dpjfm2GbfV0v8Ml0RkZlsK9m6acLA9DENiBkMtc4h6xcnp1EZ8vuUahwmGK8IUGoSiyugdM3wnuSquqcsquw/4pDwJjLygslgIlqcwcfEGhnV5ZT+ZjO1eCeMrZUGAEnZeGERYCSvLVyzrkWUgrCxnpltvnO2PzA81DlPwYUx8M09XH7XACR6LehWnQms8vZgpV4FrLyhsUpHA0NJqTlMwXYt6VuZC6h3FFHGyo2ui8YX6bezivU1GRb0DhWdaM68iTTWDJrotRS4VBoPqhc/Wd65B4yDu4VAj/QIr7VOty6qemMcipII914nutbsmH2Xd3Lmj8S0ZdFMityDnQjDV7XjcoGvvcc/yMcSsa3xMQT7zlbgUxIWGiz0IN4SXmhOtyXKTYkytHsqqut42tzDyfpt6y/M0BjlFSlBQRZ3rQme4oesNwz+9oPAJSaF0rW1ROqTe4HWc0JLzgcCzAIhcbkoOuJNTpTnTlMEOisUSCGzKbblFCkegKWNDMc/BgHTNrAxmtCKlX0MVV8J76ooGwALDakY4zfkNr0msbGK1rVIs+Crk2sovNqWha7gk7dlTqXYx6psKiL2qVZPkWsw0kcWQV2efO9nBiNPULiFUBO4bNA7DhMh8VayyqNaRvArBPFzlZSWPGzRtELNqh7dNEKs53LNzHNDhSgKEO9YKr4JX4BfsY0Fk8lqa1J6FBrVDY474cNqVjcs+zXTUC0SuOWUb8Df+izL8D1BLAwQUAAIACAArWP5OyM0XFEQEAAB2FAAAJgAAAHVuaXZlcnNhbC9odG1sX3B1Ymxpc2hpbmdfc2V0dGluZ3MueG1s7VjNUuM4EL7zFCpPzXFiYAYClBOKIU6RmpBkseeHU0qxO4kWWfJacpjMaZ9mH2yfZFtWMAQCOFOErdnaAxUsd3/d+vpTq8ve8feEkxlkiknRcHZq2w4BEcmYiUnD+Ry23x04RGkqYsqlgIYjpEOOm1temo84U9MAtEZTRRBGqKNUN5yp1umR615fX9eYSjPzVvJcI76qRTJx0wwUCA2Zm3I6xx89T0E5C4QKAPiXSLFwa25tEeJZpHMZ5xwIizFzwcymKD/TCXdcazWi0dUkk7mITyWXGckmo4bzpn5wUD/cubGxSC2WgDCUqCYummV9ROOYmSQoD9gPIFNgkylmW//gkGsW62nDeb+9a2DQ3H0IU4DbrVMDcyqRA6EX+AloGlNN7aMNqOG7VjcLdimeC5qwKMQ3xOy/4bTCYdDttPxhrx/6wfAsPO/aHNZwCv1v4RpOYSfs+pXsT/vng5Pe5fCr/zHohNV8zi4H/kW30/s0DPv9btgZ3HohrUuseO4ybR7SK/MsgpI1T0/zZCQo4yjUe1wq0Ch1TrMJhLLNsJRjyhU45PcUJr/llDM9xxOxjSfiCiA9USlE+sLUruHoLAfnFs4CYmJY0FIYe4elMOoHS1t3bfTbba3M0kOdp1TMu3IiXzn1nb39Mvfd/f2nk1+Vpke1ptEU1Y/7KXLz3LtLN2bM9AEaaTbDowX3djnOOQ/yNJWZbpqsi9B3F8sUHoHxxlIsVd08k5HkcUkYJCOIezRB7Q3awiFjFCRH7vopCBJQgX2JaeQzKj1UPlKa6aIftRfWJxmjnGDPwcYJ5Dx4wG80pZlaUmBZStMNouZXmfOYzGVOOLsCoiVBLecJ/jcFcrdtkHEmk2KVU6WJ4gwjzhhcQ3xsa2MBHwt0iSGSHD1N2ThoG+GPnP0gIxjLDHGBzrDn4jpTFr+2FnBKlboFpTc5vrXNo9Nr+d/emg3SeEZFtCY4igiSVG8En86JkPrGD+mIaK6gKErM4uJdlb3Vfr4MpY6xzi9UjSV8xZKc05eELwm5A73Bkm8myjqFfzaDymGndFYcdHN4C2g84gxLYjHxRYTdiolF36sAGFFBpOBzQiO8ApVpGzMmc4UrtkFYaPXzGVp/lGnxNMERCyNmMWSVILd3dt9/2NuvHxwe1dy///zr3ZNOi+FgwKkJZ6eD00dHkGe8nhhEnvF8Yhx54NuWWWLUGj/Id/WcVcG90wv9i5PTsPOlE16uACgofHi7eK656lbffMUAcO/iG/17N18/15yJSiIPUqBXkBEzMFaxH1z4X6rY9ZDWSmfCDyrB9atY9T9VsbqwU8DgzgRQKQXs6hPbpbCvc5YwlNXGzuivofuVEx97Uvj2qGxG9/9hpld2mP+Zfi1Nq1XdnASQMOP0Sm39xUhfZi3wzzsf+93WRulj1fj7JTT7svTZp/Lzy9L3Fs9d+XlrC9eXvxU2t/4BUEsDBBQAAgAIACtY/k5jxJq1jgEAAE0GAAAfAAAAdW5pdmVyc2FsL2h0bWxfc2tpbl9zZXR0aW5ncy5qc42UTU/CMBjH736KZV7NgpE48AYEEhMOJnozHrrtYSx0bdN2k0n47tIi0PVFaC/0z2//56V5uruLDivO4+gl2unf+vzWP2sNlCZ5Aw99HQf0WumxwFUBH1UNuCIQW0h7+vQs7y+Ezzgm2jTr3pWtMPxiqv5ZISxMnHksuEcTHq31aN8ebesL/NOr7K+qY0VGm7NGSkqSnBIJRCaE8hppJr5f6GUWaMG0BX4FXaEceqbj6WQxnYfIi+PTbPg8nJpcTmuGSLekJU0ylG9KThtShOKvOwb8cOGbIzAYp7N5agK4EvJVQm0HdhPsk4yDEFCEsjzDGGWADd+BXv+gPWO3IItuK1HJEz15VNukGSrB6VI6GqVjCyMHL6ebqdouJ2ErQ3UzjDrgt1hR1rAbLpBxWqqOOKh7QWcUU1RUpLzKqWSVbagY/WIkGeXF6fbmA7VNxmlGb8yoNWZrz9TWocfFnmThE6V3vIUVd+n7NPiqWRr1aMxn2HpzkfZTo86f0Zc5+75U8mDO3rhaPAa+2/8CUEsDBBQAAgAIACtY/k6k392acAAAAHgAAAAcAAAAdW5pdmVyc2FsL2xvY2FsX3NldHRpbmdzLnhtbA2Muw7CMAwA936F5b08NoamlUBiowvlA6zGoEiOjZKAyt/j7Ya7G6YtC3y51GQa8Lg7ILCuFpO+Aj6Wa39CqI00kphyQDWEaewGsZXkzq25WOEt9OOycHZoPFN281y84ggX+5TK0MPNr8/EEfdj9wdQSwMEFAACAAgAK1j+Tto+KTIkMQAATncAABcAAAB1bml2ZXJzYWwvdW5pdmVyc2FsLnBuZ+19CVRTV/ev1lb7WZwqSBwgVWsdEFKkaBVIalGsWsUJUYZEQURliBEZQ3JtraCMdUBUhvRzQmXIx5SEIbkqhCgoUZAhBLiaiBFCEgJkIDfDS4C2QP9vWuutt95aD9diyb7cc87v7L3P7+y9z4Fc2rN726yZi2ZOmTJl1vaftuybMmW6fsqUT7M/n258MvvGYW/jf1PD9m37cUpB/ZJuo/Bp4OZdm6dMKUz9Qnv0M6P8r9M/HQ4zvlpl+prKwT84NmVKhHD7ls0HorC9HU8SJdE3RUOa+Djedy8eMxY8YX91cdDvU18zxjP2Wp+vX/w4nZP2FWPe3Xkxn+b+3h1Rfaq7SHKq9tqL1Y8eFW/9IvF6idvin4s5Dbdq87J3ZL1IenepEsqjYCgDmQy5Nvsig4DFR12eR9id+f28DbJIAka7W9vZdJ8OkeGeDeDQyyYqoBMHGfrmGKaM/HOeG8RJ3IWiMUNkswCCv/L5yOPHVeaLoZ4YNVGcT29w+mTk4RzvYFJLFeQkq7zaOXXkUdT66g8qIlYwf0TMDikc0nVm4Fk3Oz8f7X+x3wDM7J0+Ir3l+amnDX93btvjvhkjD1PPvZsz8p311CrkaLNP4jCjI3yafUoNP3cnj4D4ugjwxIheboAqY4zQCjrJsMRme0LxV/W/fb+4yEGYmWOtL0odHuLxigoJSAEH6p3c9WW4K/rC4ReWjI7wXccHiCt8ZL19k0fmPB5vr712eEY/NIbodT5X6tOyrCz+fNPKXsuU6ZDO2xuEq2EnVm9dfUrCKOJbZsCVUC9lZCwvfWyDjdrt5ZVmwLDU9wNC/3X4upHuH087qr765vnozOf89s5938rRVs5z4zDbs/5qtMReu72B1dv7AKEffvLH876VJ29Pyv8X5ZwcSQakUTYNUDSDTfEYjTxXxTScbxFILLGx3c9dvh41XPvGKkpoQy4GkPQM4NSCphnowcuqGtbPSb/uuzbGKRbqzz5qgaKEMc+I0qvcnOXQavsvd4xxvKvv3GHyYG0qFT3A42Yxy2XXUKQhG3fr7ek+EREHRv3i1TH1/pICKdy6MnsnpzJnHihzrx3njekddRCsVzSReOda5nnO6ika76zpnj4dqiYqSaeprQwucfox6VJ5b1HxndFFee6bKqhr8GkiytfF8NA9x7XjtUA1bWIXqRWegL6tKZ2lTXudC+++BC18UGfr5LRmdL2eWKd1qfc7W5Fr+hkVTICGLKcd0+5+gliuUE/oKAfxBm24gMKCL46vr+6Id+xnyyzaIWWhu3Oky+yarxAo10V3/rB2H6cjGc9ueimjHOVWovtPhKVAfNDTsuYBvbzb4qK86C6X1D8k5iZz1n+OzggI3MYeXWa74sDA4qjuF9xYZZjqTDgu9qW6Tb7koDwiAkLIDxI8cBGUjATq4vNHfJrURt101MWh+8YrpXi/T4fl+RaSb4flHW+fXyIfIYaKuHxsYWQP2lfe7pc0SPwUuXs8zneWrgeTvHhvHW3jyhGNoevuslfddHFzVnn45Kd3BCZAy6OA8RDjD5uF2N/d5bs0cndSgP01l13yzGJOQvrHpFyLXLi9VF1WAC1Xl0A5oQfHuQPxEPtzizve6w/uSrRfW1Pj2NBxfz+XBH/5b5Vi3700dScdLN6jGz8bnaXnE3ZaoIoQjvNJtkSxo9/sPFLzOJ2UhYAP5kjDIJrnN49w4wapAAUzi6PKngf/dmuBq4/Z6fmunmYneC0+4MpvWR8ewu10hmAvZ7yzS3MYT6UFHKo6hmJ4agktfns/webzYioSRwzvQatssY8O/KNBRexhLqKYBvrjyxlX7InWcheqn/qFEZBg5s9W+8cDgqV+gwmXbcn4t4NNpJxNjsGsPsFOd6lcyl06/Tnjy2+n0+P7+in83C+bbMb5ZgfpahWu8rfjznqSJWgjezOQmwAZLLkYtzoGXmv3tJdwv70r7XIqcxwRRKqyYla/4CcQ1sbREC+td8h9ikSLQgechYELPL8wOqrnjN3MAz2uiF3IneOdgNzDyguIJfvMszzf6mpLph9RtvvfdX6E6BHIU2LK9lh5jp8URVBbGhy1aWVNftTG2viz4dBDwUxmL/GijfnKRCiIgbX7roaTwfI54bP1gXD8slftT9rPU1+7tHlNwYlEbnTzpvDPOkk+DxE4B7fG/XeCkh5tKhg/I4D96tqsPTt98hd4vnSpYx+5ScLL5XDPm4+Lzv+RMkFlOILi8Pof2BZkrqCJdJiQ5qt0qUk7p/KoNDuhzBRwXTlp4w1Jjx/cd2N/lsaKqHIsyYp5yEV8Gu4zQTFOin03KEO9oux2IU+Wi4NjNC41O292bsshf9hEGw8VdKlOf+pcbuTO5TrrKlLl3ZPKCgtkIxf+9wQHAuOV+27MZxu5T4XwnNYZzqvLrUE88B/POiqcWSy8tKcweS+qUr1P40JW30ECZ1Irut80xcv7KRMHN7ARab4XFkiF977N2aRwqanL6vRAATK4O4yRajMHSRw/raODN7lkO6u71o1pJ3Cafs8GmT1LVdHzpinN/vOe1vGrsOrjm7QThLR2/+43KoT00X6hv0/4wwlg5+SoSZG8VRYgUmZ/tkelvVBRLrAj4wX6IMx9gmLpeL1b75YTPyjvHIjS76eQz6QGFqtdLsiZRjMA7wriwFSSoAwaarOf3qOegGP19CLdqtLqEK6XHB70K3nBojArFumLqKR00L/vyng/m5O73/WwNrQ88N9IZr8wlwu8S+xqIhEjFfsy5O1FVEOeNphSOqH/njeyJ4mQQbWHqEveUICrdSAufBnmN5i4WWqXkDuzWHTa03Mx1msCe1osx63fw16l/j1BFNaY3t+e+ASF9Ruwwz39rqC3LruuWL3uEffHiW1QaTdnHbAv6oi0v+Ii2Rkd6qJ6LqICKohk7uqvzPxuPIUQo9iM67MOLMUeHChIpC707wjB1jpUWyQRSjtIuMOWd4T6MjZnYpsbAcs9LkL3Ij3ZO6Ozy3dIvxGEIRvqrh73XF0T9ubnCc6wwLNVsu3RXE/urgWeXeym6Bwy9+1GgscRZxXMWFe4JttdGSskNv2jlWvTQ+iOql/FMrzHckqwtQNvPOJE1QNJEKy640nWvp+HxMod6rJh1/Jl8sIJLhCagz0+8CA9J8l+rbX4zeOoelPsojiiXmuOunyLNGdOdF5s8wQXoyPuFRWuaVfe+054z9n/0wqj4mpE7Dr/GuExCRLjxmZc+bbg86RUTmsUEjVtETfawPz05YRRI+ROA0VPek5SSxJhjkUMz79ji8/CQ8zqj41o/aJPhQT/a4kctOM31nuV6+7Li5smcMHRyJ4Va/DrvNgW57PS+5Oo8853PrQZFMiFO1h8tH71/PNHIi74m6XdGs9KLr1+Z/lzDu5Uwt0CvandPFRN5X5/fox2v+ey3W1zft2g08XmkOPk309sqPXrrY3LRTw9aCIA8T1nYZjQvt7ivLfPZ4g7h2PrSWbniPIlgrLqsATZUcznx1EDC0P7dT3KCbs1LimEd7rJwvOzmibitsprx53dnLkIyO9BUqHkY/oUl7ZdVMQbyfjFw3Wjk7rrmQih343Ey0bnT+e1Y1cgzr/dC+1MP1434VX7WwHCpl3suqM16gWu7a6rCxiJ6Xzj+zdcVP/ip2+f6Da8VdgdAydxmxwK8mCtJSvq2c7ozgBxgKsw4CfhkHtl8Imk5FsTojSnjsFHoAij6BbbdFv789NnJcscCo69IE9PQ8xDNqSlppaOo0JVsIW/5/rjRnolXGi/N9tLXvRv+5mhuPXfVez4Fr1A1RQ7AVCQr3yBIMS1udvv8+TNpwn3oI7xXvP1rmuT8hhZX4gni/mepk2xAN3371QfU85ZaYqGVe+bOZAp3s4VoYe0V1XSHLUGp2troUIphuHtS8ZdpvfBRsnvifkHTZsTGE7RDWAi4bLhfMKAvEh5yVLc8OZjdUNBLThUhW7InaTRlLl8GM/UFey3ltPczXbaP/sN8YnKtdFfyooH1TfxoF4E9rFVbo9PzPol15TCaHTqsNpNxv4FYnYrIpVwSp2bQEDpwdoEUQQFI65YNc7RmE5Pqy/O94z0YFv42E+xletpjrPZr8zxnNPmqVbNHOXyN5pMBIJOKQ4hdTjuCAVDnbGVSK6LdH5z2rGgynZLnH9HoHdsqKMbeyCB2wFkNelFxXkionRAGBTIjbSggFZ8gf0jkXeHdaoFHQ8081MvIKyFZRz/ag6dzfE3d/aIxRNgpVzFXnVDt9H5+oRJ3+E/tCk+aP82zwb8MelHuT6i9dLeNWiWdL7n3BqSoLCFI0Dzcz8X6hDXBT3/YbjoK0jRrxE3mkOWSitIBXJyK7kDkSkY+NFZr9xYkMoGVPkcjIczVdJySRbi5MOWiMtqdAJxNV8c5EFBVgW0g4ueCgg0TEZUQdOeKKkyqkAea8xElIbNzrudoRC5cy7Fo93QbthPoETNnrgCpW+LkRFK9sViq0u3dXtKkAV+b/k4hQWl2CpJSZmvSk7NKtd8G5fHIFmkliJv+C3xhrhkbYKNlCbk0dSZ+/0POtfoBwRwotwuQbY0u0VJ7CBLwihIbhBMCmBz7aT0BJhzegFGGEVkgpsiic4tDNts4kURnaTPVaOVBiBPtqFaJJHNl8Wr9c06gUQiNCq5BcgbT42xrTzLql1mjvxmdXEby4otkbfylcI2fdht3cClwlXWNjXFiCGaEW8HhioRyWbQo4jJRvtwQ/j6jfnN3ADfQroVTRCUz92oGiLwF00tLnr3LXqDdaTBsYUrbJe8XoQUCnNqmo1ZDr98EUEXLAwTEOieB2v8g5ErQxNF6kPjqVSGfUkHT4VCix7Q2DD/3XGMoFpiPyUk8V0gXBis5s3eJYcYa9Zm43wkNHCdnbQCwPK5qYIB/2Nero0Rn/NpQChfmVqWwPHGYbKF5TifLDor9Kx0IJdq5e/VTgM65WX89F3JAkJzy8ZIeE12oOJKRk42zFIXH4ZclRt5hjnyJcig8dzYcXR1DWX/+UPmnnjJtruSnR5u8DzR/SpIL67xr7lYElcusYiR3+BT56eWxtGbyGcT5oUyfz7ueFpK4dPUlVFJIfJKYVkeAVVww5u7Mi91mwiNYSmVsFe+ja4Ik6GOinXnG/GoyFLlquz9SWR5pQpg5eq4AwcIFMevCjgdNIPhqO+KoYmKWrB8b2vqiVzEH0rX3ZWg1W/K5fXkj5cEen4qWxTMeeg4Pf/12s5O1qcBsS+N7s1pw4h0eyxSLaqOR0AhsIhmm11FPpcoYjINi1SCoGBKmFFLRtvAbZ3YZPLeWH3Ef5INNSfKWcoyvv9HbzqHuyqUn5JmxOXQBqGsHayDkkvkZGUgXVecAmdrojFxE9lJPb/KI8nRm/9kZWgqYVXNLbVMP5PGMNAyZgPyQgRDIOTLVyVQC3W3CJARXyplsf62YshDXKhqFlJtlggLmwd873iZ0zk6oVBOyqN7Nok4gFDPz5U2t0B8Ml7MXWttY000BJ7pUTrGhcaXIboE0ZJEbofBWcgSE/8ld1TinPRLWlrqyViCQSdyvj8eIN7SdY+Zbx0LkbS7IyLDD5HgNzeB0z57b64is4gf2qbvqd4thqGUQ/Zn2BdLmV/ahaY+CTIU16IxCZdDAY+uXV6pkT2iMKmST9MBR4HP3p7S8S6Q7J2zNZWcPePzRKi5b8PhJHd5uNKVf5ndFMy3sfC013acPZ04Lxiw6PS3LUDEvvCEt07IuTKW6AVrihm1qBr6nQKlU1PMzRfqTTsrzY/7sFXfsT+qblB/9WarNm6sRv82oWBwnfnp+7356bcrc5eGkJhdXxa0N3aPe4Vy99Kk/N+V7y+PA4dLh1/7YnP0+sCxdDm25vu/WijeNhtYuD01p1emLkKN22q3l5/kQfKAscWbs9V9K7fDY8HwtfAQHw/q3lOUK7ojEx2Wjemi/CVIAYc+ZHjKKgfqrwKC9LvA2vq475ePa6+Ho7VVLBvD1yGJDu/W38F9+6ePAZgZ1p/8GdEMqcLeLv1/7Ef7RRAX0IlxOKai2dvTqANl6c6erMjOaBmcQtmsXVtEed2oZlP1yp4uUCPOBXQCgKGpidQLXAy9BnVk+1VAjjcMMjHxMpa2KpeiE4HbDb0fHf46OjDonGvsdBH201lGHXZzxZmItKJ3l+JXxvFAY/I7yL3MdxhzzKA1HchcfbgTDnXQs3+/NutnZ58aULhwdL/vXm8gWwuv77bEUHpF14eEGHjzprXyPrY6XXfzjNNYg4lj5fse8Lih4pUYoq3VtagIbZcNZpchODrmb894GS5dgQHlWeBPnK+zrUDDNtR9gObs8nf4+SEBunBDp32KIivo3b9XF6/Ury3G+Gen/L0/hDF1Sn43FxWr6kLeX/4lN1td/EKfFL1pzCARPV1o4YplxfMuBaamw85xfza2rutTDaFi5T1l7mhA8RJPgjW64QKCqcTtaczDGhSwqskbz1Q4YUCKtrf07A8xC7TPQcO7plxQ3dQ0Bzvk3i1JX6P/WQXUO1v9dYTD7rMU8v+qzMuGHsejzyhM5e3nLtkFCMVTGkInIPj3JgpAOTlWiyaKsiLJIpGKAyjPn3XeJJrDUjQ0iQ1dBlL/M5kSCWh6FJxi2F2tAhQtLbgNNWCv8k4eNexRb1ioEIA9UT66XBkrVgf1KjMSMI06ioM758913FiFMzsb1GsqzFdYCwSg2B+eKvuGfYKBHFRWQeUCWZeMZNDo4GDDGYpBOwe8mrJNVN1K02QYRIrcDcBAhpheDO8uy32H9z2MaFYthAY0h5Qb6fIGFXBW12qvD6Bjkk0+BGnCPnT/GRKejFF7L4dMKf7V1Ep++TJUKI4dZUnzf6tpXYNtcEDjkwE52RyPjwejnnMlEvkNoxZik39dWrAp1lSKkc1n8+WF4cQohYjqUqaICMFJB1C4oZObFnVUn3Lap6sDVIEyptX5Qz5TEcjEX0J52HkIPB6f+C6IWMrXh1WBQ40yMJJYiQzh0Hu7MEJ/PqcVLQo3qL3krfJoY88wtn1DbU2ZulUpNsZm5AXGUElkAJgaAAesZcnUGvHMWsc1oUC2u40+mA64R/3lSreW6P2+TbS366X2Jv4S0kGLK1XolWuYisJVbgyFvsjtia6PLq0ITeUkqfy/9aFU5BG+1bwIxKic6Jy6a6GcJzkhsFHNGrbh9xS3DYVujxCMovT7Pvk27w/an8uHe3FrvkuwDzbmC0yUNT45XqxEPBfoEE23JSS/2DqvO20xSeryXPWh9usbHbXslrqEvajQVHib3IXDDfLtsOQ6dnJra9gZw8RA12f3nf2Ta7/bqM0vtD2Wz29+RQcwXkhvyQxm0654cK4Qa4ynhm4HJ/moLhkiEtLhpPRfX0y/k9E2+5T9cQn1ijf7leW05kVdtxHlzbC8TBzWPJdhHYRZVZN2+vWiDzSjb0Xb374gSTtj/Il/gYjJksYkrSpQJm4OJXoIOh++Q6E3eFV9iPjcJ5UunW9IFi0MoU7xCZ8O5uO0PfhG0CEz8E/y3rlEfxBOzVe11F2MU+y7B1NVJew6UgT2QxiP5RxQUlD5Re7+quZF7YIB4cDTmDzHXraQw18aivPnlZNc3Hzy6aFOjj8UUOcd5HMucrkFPu3eFBApaubQQRjvkhMORWkl3CBiuP8hK0ctyUQUQOD33D8XydUqSHkPrQJXoipCmIbf48AA+MwfdFvszHWLE0OX1zB1z0rbUg7lqlsXtdOqoC+Fvj4r6G5FiEbBjnLdtwxrf355iMFRhVsejPRnArvbUW2pYWIh/x2eh/2FIbXMiinYNgsYobZxg+LMQSSqpsRU6liJjKYjGgRCAnwq+XSQms8a/HDqjNrb/71yoxUPHMIY5Dsq+a0ph4/O8gp6YYyn9TSQYxeXb4zp+dAQPW3WGZhaKJ1//m1M96sTTpn5hX1v6iKP43KKjKFvZqJseRuOwCglU6GY3a+V0fkpi/RP3clKL40q7tafTHg/HjSdHjIJttNLEYLmusA4BqnU7akabxZpv6AAzmdpSqmgqpDBXaRJQRjj1+/lpS1CjkwFv7bBkM+k8iNPna54uAr7aF1csWPM1qASL/YzC9UluEAlVCI+afH4Ve4kE6DFhQKl4xU2qTkkN8pJWoymuVUY10+AkzGX3VEZRTw8raOc6aRlw6+VQ3HqToESscOTACkGjKmsYuCiMdi3tp+il1N0X+mIri/HEJz5NO/K2A+LeD9WIpGQ0sTiRm87732R7kmweBvxvQ/daHO2ED+DM9f1/bwqiAoMGO65vt6Vf/mUhQxPjfDO/8UmAQ6mmifR/X/n06ym0+n5m20TDDWkZpgvX7v4TbOOZuWivSDZmV3Q3EdnpTsGhwIQVL7mjO9nZV5QYAvE1LtpIuMb/wptLI2YznuZheyspFig6AvpMmDlW5bi+/3GFFwTdBYndaihBvgepefRVM+xoUY67GABQ6/2kKSNFznY1FKgYFuCiBddLx6ogGTNOFZ/46Bsds5f229BHIbprepC2+QiCov4ZU6Quh53F4j8/uXfmW6FjGJ4F9lQ+CAoQE1EkOW54C6D/neHv0NuKV+PZS3PT6/IjD28K1RqCioGZXM2jjmzYHkCcnr3nmphP0ovodwHgGcL/z58wOieIJk3UrY622GlAx/GHhSR+2qBHfHLrNNNgcigbC5Y9zcquFth6J8z3CcMDPppIi9CAWNieUU8qjLT1CcG5gJX9S4C+pgRAR2Hwro1e2TE43+PePXsFlO0ZNqiwxUfMvD3RTUbx4Sdm4qMMdRKlw31Yw6zG16z04Dx59sNW/4/khvf9KlUgEHlCfSBhrpcwxAwhKPqOSJ9Tq5BT9HPeeywRj+bA3WpnawAOn7fmJD9O3stUzPQ8ncV8FPrm+oKK4DDHVtB3WUGmGqFDU+mRC0RyNRlY0P0S++4TeQ+BhuSh42tzcyvwq03n5JaVzYuV0GeXiwaW6iWnlHDVP1zoG55uq5s4PusseXzcvE7WTqoXZH6ZgNLbgxoszjd46v5qXcQeruJA2yz1/peH4ckDpPip65YKxpfIF/C7os8XD++TPx9wjtZUeb4Ej7BvAoK2Dj+8FS4Kg6sOzP+lJOz1wxI75oEOAnw/xZArqBP9csc0vsef0qUHTNEZsx3KGTtKrmzYOgY3WXLxLG61ldBnqBSkZsOqnTQl8hUQ+fxE3DfNkw2WXtNvUgcFArVHzDgKUUA2hhbQxF82RBrIo5rfDMgp6aAj9Upnyai7iExAU7KrAoNVQPA13QDPDIVNr7wfIb7qH4ey0xtlseDjC9PJ5+WRySdMR1Udy6uE9CiMHlcwwc6i6TQLMb7YI7H1sfkrYAz1bJFeoFSIiJ9KKYQZXq5UmmQKGKv9+6o6h3Ko5ZaozpxyERDKLBg+KIHUdsbeBaaqMDay8bQTxi0JFHln5m4uXcbVavW6ObKODqBhAEpCdczYuuVEoTSr4So309h6dVkdeLUdTWVikO8lg50ZxEpScJfKl1MmY/n+Ne0XFS5OqfzfaZu/Af3tEeoEzfb6RfTPGvy563tTJkaStqddFq+UaxbsbhtdJBOQQJTQmox8AnhkF6cx6cViYqZkFIyV+ULhZmRckKJq/6B/r0FAMN5NmrBI4ZiXQaBwpApyd4idCCsjLn0UlF2VAdaqbxR78pKmbJySC8U2yvx8Qx8bH15CNx6lDnY7UqY6LVGkvUWCO2fslctwHNIxXBIliZTwrfXSAD3txrASZru68JId6EoEDC9SgknWbftJEqzJlq+YpHeb673nUNaVRMFjCARW8EtH/aR6heJaHiOxS8EimKIwDcaixHi+4tlarpvsrFDif8WcW3Vf3RoYYCbcCY7nK9Ru/5jSYU6aNke4bwTNJ1ajza6yLE6ZaTclCvqmmJy0CvRLGkFyalaZuGjgnBTESpfnE0v2Gn0Ubmy3DaOqRiSk9tXWm/oTLEnwGo+97/QZ0gcJtt3kromAU4C/N8BKI1RC+UaqiHDYKcLExE2eY4PGklvXZHb4z95S7gICse1+yYONN197D40xXm2PFI7Fk9jdZ+qh4sLa0I675NHOulTKGNnesuYgg7X6UToodhNS6Zw7/8X0aqjdvuES6T/h6vnFUv0+vfu+t+27fYaq6FIF62uPx18f1lTYwxG37t7/Vk6z3IwGYhC+4c6G2n/sE7b9YnGduf/wzQnvSdaGhNSN9FxckL+YeYS24leMwlqEtT/MqiuQjOACsprmlKxQ/KrqnrVdypgiAgB/c0/mwJK598mdFr2ss/StTWMEqt3MYVilPYzQL7obCNNhVGVyYiGGZTK8AHTFRD3zhi6xL8Xn0h1cbHrLJmAP9sYQ73umYbUPGv6AsU663KQNOANkefeaSqTh0JKvahAX/GyT6XNQeve50fy9UnKP+sHb381be2NswH7PSTTrZT+TtmC829N91aC7GcW+H2r7WlhkXVyBKv5lQUSp5rDn7q24OukvaFEWLnCvkVomxMHIhTNpGYhB2jRCZUSj0R5pfEbiaSPDqDhXNVtE4e1CE8462PaFaXNQjYs9pdDEhVTx6IhwcQJyohue4eKoyJK/TLbLKe1cdDydqLn1Bp+ECNhns30QmOoOxU/64i8EDFLWEinh2BWds7eWwlaAx20uJIQuTNd5c116sSqIBaTBUoskvnvUG51iIFm/wBcGByVa9Qe9askuEa0RX4jCDGLT+H4XpsY4pA5OLO99iXsVRbnOxfdb/6J7uWZv5UAkezNpVTrJM4hoY+Zn/3jfNp5ryR/+9p8Gj0kEa7uo+OJBglfXtrCYHi5+vp00A2L4Hmo2uy6XfGgjnuSyP/nQHGgh9lR+yv5R23dHkU56SvyCNL703gRa5P4tDstSn1TCOz3IlFk4f8u5mS9REfH40H9KRcVA2cWRoDySbywsu4+S3oI0ukACPR9nKDFbjNgr4+EHpeHeEjz/GhE2IsrWufG0DVFydfd4tvom79aEDKjVNdSW0MjESgIqd9P/E4Ajkgi8yGVZb4MNRzHooh2/EI8HGGuSuZeKqI0+k5YH8M+0xxC/SHRRtNcF17DJ3h0rJHSSQtf6dLO7jU7GfQ4Ea7xz8/tp50/VGL1RomzsSZiaFvlN8Qb8zipHB66WSlRt/HTkcl8mqtvO41liKrsPVWpztTtjJDGgwoXN74sDN6X81qj9k37L4ZmsPeUVqtpVqBfSVsny+q53xsvJA41dREdLwOZCaiCSj46opLJXITq7CR36ncwTxjUYpUqBBlkYMgPifWwzRQhiy9bDt96Xc4td+nEhgBue00BcJshk0aJtJxAGQ2kh+4uBZPMOQnq/zdQ9yus9VGVei3XoH1OKTk2+tQpMt0Y8NWtHn+R4daqSXlSnpQn5Ul5Up6UJ+VJeVKelCflSXlSnpQn5Ul5Up6UJ+VJeVKelCflSXlSnpQn5Ul5Up6UJ+U/Zb1BKZV50orzpkUZvi2Q//qFvxn26Pu4Gxe/Tr51f8PX7N+27Phuo73fg+of/O3dktwe77v3auYKl11P7pbO9SabXz0Inz9/LWrfzIBBXqZq0CUxMNuxGFJkOwSqBnaheYHcPGRxS68ukzeQ5bh4yrnNCZh5Ny8HRxwwH7l18e1P8pXLHK68TEkQjNy5mL5av+WYWxFv797Ry6pfsSkXX/y03mlNwgh4xF31/MsLnx/ftlU+ctvivDmwbN1yXu+DVSN3LY78LnDfcvzrDCsL9shNC7N92kvPko4V37k9eqNiEsQkiEkQkyAmQUyCmAQxCWISxCSISRD/myCW+I40mbIhZqgrvVHUZLNsWZDxxa4Ho323xl185jWma9uvlhVd/xvL6S8uXsxb8Tf49k9G2v85EP3cf9283kOr+1iKlNlhdL1SJJJ0RtWNcqbBiaCh4XkifyF9Q2hku75XPPxhKDR5Mp6k6h1i9D3nom+hAznl3Fi5vNhf3TffXYaN6m4aPIRclj1fV7uBFa1DP1eyCW2FScKYTlHm1i3NRjXVvmZDNp7kKL5hmxUdw0rpFQ/rtWbL4TQXFIcRSAGWunxIW2WWRg1jy13c7W1GIKbY6QVpK3hHKjqqWy6TSMPwh9g3ybwBQvDymfd7GZ7Wsb1QQ0hh/vf1PDl1RA9pdxLBxP7a3we0M/5lavGmMvl9LBfsg7oLoZX86WHHOOCyv7ovOhpRUctCD/9WkbbypSiWw+oIpM368CwF2LrlmO2wj5zzXqZ/K+/KobgQLd7mgH2HNA4xSa1uwTa06BfI/RFOJg/ylsMnlBVr+IQaqLt2bNsMaZoNJlNDe1Ioad1Gk2XzTUbg79e+zFE7+f6F2Wi7040u2urGbu77635IHosYajJesLt8A0UgOxvwF2RzYDHcOQBBHYonxAh3zMDLQc0LpP71Nm6zGAUL0pEu/HqZttM30FqdATLfxdAG1PPdsZhmeSGI0r8LM5zVodVCjK5VmuaJZR7tcL3udHbxTp5qax4sB7VvFBIFZFkYnNdYkEjNxaledfkhCU7CCFU6/uQHXsiu3uX8SK7EtBwkq/Uf9muzCnrVnluG7ZsgwLvu/UPbjAcBlVgWLetsCFg98+mhwOho80179Vv/NZ8fw3GCwg/cfPZOoE/wt+JsTCFe8yNEmx+TsMz2zjwecKi0/d/8Q20q0jxxzfo2pd/N1m0+lnSnHU8YzqzsVtkZXWmXn3ehrjV0bSOVfq9XRIgLhpjBWQuLSKqi8OPPlLOMsLz/qVUo7vaWS6lNvIM7CceblgYOWBXvmm2pOmzuqwsA+4NkLHKzNwANBviYH8tH5F7PLcjthVkXw+FPvr9+KUCorJFI05OpuSR3t6MICBNUx+Yc+oa1ng1FDI+q7LpMBRx89XN5LKNNjwQlgEPmQI6Nk95i3uXSYe7IeHvjSkHaz7xw5vc2uajYVreDp0thVAVS+KJOjVBttTHL7XokXgOzUNfFSroDWtmiwHlfO7+3J9/W05dmmmQ3BQmcUjEtcZ1MdW1aWLqv0TF4mxyOwdIA8bGFq3U/0vAmfmi7zsY5o159aai/Hu20T5sF9coe/mWaWluU/vrGwXLbYzhoQVHRyvmBR0vpaXnVh33rihtMkBRb2/rJL3ZUnCpzpb/OZaHqvbWO8XbpwwgKhypQLoVEBYCtUO43JMbqvKFd6b5XJRXp+cXHoZBLx9Ljh+0QUE80ixnVg7cFgCP28IJAC1mE6ZcKpVSkxqvc50M33iA6/HC+4AJbTgz/SJ/H3VwS8KP3N9goPsqSoqpzLEw9VEDSP+TqxIrwWwa1PjGwhf1FZnpLMqOJjQNi03HeTgWFP1fkbYojtLeJ6kLYIkk5l9S1uMXAdAelaAKFrdq/M5YSUJflGaG1+ZMDN2w+qDymoR9qX1n/xmuBY/BKG4ZmWUg0pjNJQNWwGB+NmntFlABULHwJytI5WZfYcs8mzjhG8PXJdnkQOmLok3N+XM5TwHZzhtVfVz2tIeptpi3xQTBk1P5/Sm0TQLUVg1vIPgxbkW+qdeUu6XO3NrAG73lc++Ww1+s32XWH0MC8z/bvxH0d+u6gJaCTJ1NBsMCqJSL2aZt9ktDqcGiuFZ/BKge9NOE2ct2bwMGN6dgJc1jLhi4m0mUvCoIEL6jqjND4SotVovmf8fuDa131NTiql/RVyHdBkKVItxh4+e+6jkcCKvAKMefz4oAfK/dR3Stj7Ijnrksq6D5kStQRHvhlHlhA6kQfH56glyAoqBvYuDH17wnpO84Jos8F39xBTFlKpqZcyUFlC4oO3UddaVunk73LzwsS14QkhN9S+myxyW+LyFj1yfJCLDC0YPdDdeIgV1givGUBwClHDX59tHzabh/rlngaFlh/AmTSQNdBLiokGjmW0uYv2actffpNhV1JA4rWOHhhDv/Ssjwr/qrHbQsJhMPXTudHJdOh4IBD5mcJSNPaSD9sXKVi+HYRKbUaFPYfXFcjERt2H2lvZgSHlH04aA5Inpw+NvRD9EmcZsbNpfxIKi7iYe2ZMr3/N/xIlPfKBuzqVmRG1Fcxnf0o/gYTzYaUqIMuuL+vRP0awj5g8Nlso/BaarF1707vb0pKlj3syGY96yl1gAU0ZTrd72T0N28X7L6nDkIWO6yGhaURZq5OX6BoTaBVYARNxIKlCAKRj15WJ0qrH8cFXyVklF6xm/nHwepjt2O9Hs1cWo+Sxq+qEiA4HNaniftsnfSEaOBDO6urucDbC2Z9vretVFLab18tSZHQxRrZE3VlGqnpzK5gOqRsLqJwlEcYzAQb72/WQglLrf9gTyvutXUwGvN6nepRibg49ebwsuxCfSafyVB7VUVD5GWjU72rFn+R9ZMNlNI082GeOihw7vGuvQCvPwmMql+m7xik22IfLD65wsOZ/vpMtuDMy4fmAIHmb4jIJPg6xR2We1pVvcJgzE+qmvZFQFnbwKxn/crMbWN8dUb7WR7Xfyfxd4a74friyz35iGEXu7VGoukd1f/8C1D0TvB3yWJTYLHeaPpPbIuogxu32Ny//UMCQOcul7BpdQ057obQLfklXt/Y4etK6NnB3KASS7vU2Flp+1frBYhBVENKUYlVS57a+z4mbmm26mOxLPr3/ATwVW3NswX4oZtWhoS/wp4NvsqB1qLYx/Q31nuUcxDFXT/SZFja7v33fCmkF8NkumSNUyOBMur+lwVUAz9EXrCBo+3kixNZ11uxhl+FJDbU7/57ieir2+ZGx9fT2ODyvd/ViCQX6hw6Pzhk7pO3ANYrvJwKhnU0V+VOIaHm4uGLx1qQa5RIyNJWrku3jUwas2POYXQb7Xi91EF/S//LkQjSM2VHXfPJMdZzrUbN43kDUqKjzyjPf4TUfIFZ3sEtbFl9/jEvVteHIudTXQe0BR0ovp0sMe9nJ297Gr/27kL8wMLd+Wox901Q4JTjbFy4GRxS0rWcN7DESM4SdGJweMTxMTaL/E0WK3KqgGUgENndcG9xdQDBlza7r87kZucKmetCdxGPHNR98ruJ9hsPHLZrAUa0lteNfKvswsUmcdPr4keV91qAqi06mLnVq+xsUoB92vPaO8rYqsJ7HheL4WUhi+scZtDPnmLjTqAaQgGKrNW/NcXb5q3X1EwXVfFWeUvo/mOHlSljY6/Zc+9hzWNVnUSZtL+rrkKUTZROT3XufyZ1RWpe8dbN/OFQus6ZNoNzuWdz9EfIiRXzxUhg8LPhh28bcC1oPNJhmLTjP6Yedv4hmctHufH6RzeqO2zcR0CVeiyQ5FHkd2q1TWrbF6eWSzbGdw18Ylv3pU3CHbTccbAF322eCAYczbAA6koC2hSkqS14fDQmZQFAwKh4/ayxwd5Bn7IzAZFcF1VmGtGjAMuMof28drH4GP8T8lI42kxicfRy17Tyb6wvls4g6c4/+dnkhPVo+bkiyYYKMtS11LQ4RHtIQy0rvdePLtZEAaoEvGp5qZj1SDTlunFnvqCMnC6MPqdefDrongc1694CsR2V37B6AfBvIFvwyui4TsRCMo0ZgSup22bcltCnAi3daGgHhzFM5E2ASCqJddTbX4LoR1yQzMHAChX5bcFZ4PS86vOq3sAuBC/C1fCo/CfnzxNnxO0yWBsul3r6B5gMfkDwy1HlH+gtRXWuw+Dti2ZweWf+3vflxCjDsndRNs+Dy+h3vH21HfVt3lfcBLD4xo9Dc/8O0L2x2o4dvJYW4oebgfWdTwdatR/gThDuoxg8yt0ZnxdR0v2P8YMFTd663IKiLRsR1N7aZtkwgBfDPhj2IOBw2xXbjBEGoXnIOeQEsDFtzJK3kIIGfTHYTX9xL5UUq6oATqtuqlXr5rhouzpgsuF8N/rdsmdkbMrlkGJLakkCvekjrsnyElfocVjn7XTgz6DSuB43VrMaUFdsKSND3VdnuMsjy4uEuHnzDu80JXfg045IiAk/mUM+LXmlX0YBPuIiZFGiitC56Yohajq2jSnukG1X/ctys3LgTFJwxkjsNjINB9eRZX1LgEezx6cNMyM7o0WlVZqD1+/hil84AYoNDaSnW3/XVS4RXqWQvuuQ/k+ShM/YyPcmNTqbUooIujlsnEzYcKJC/GeYanMMr1gINOIPa2wN9RS65v3tOqNq5LVpyN0udbY0q/9x4/ZIiFRRl47COZXgu6qQuqviezgt8Wa8tb5fykQybDpWtktvb6k19qh4upO6e2jrV7SF/HrlTcJI3uRABrvcJlovO7b/eQfTuOolr6yzD61sfkkbzuQsb07UlDF3fhnrVJ7R/ar4Orr/cmqvdfT7y0HxkS7GLOZqyBemRnblGXJ6LyRN0V21puif+ndHtB5cIjLycGfswMsg7trEi9ozfm7GuZw5K4/cqxemUJfDmuvYWDm7GFSo3p6fg3V6ET12MZsSoEQpBOp0g0Pf0wjZZ7YvJIYt0WSGyRQtOEinFWFA5drii8+8L/HmOiwbyUejHJ9LyM24dr0/1mL+VqyWCbrHCuYP01nbUsDG3UXxhscn1qzbMVws6JSiB9icRlEXQtU7gLrLqTwzL7vRJZyDFrUnrlRmDa1cRvL7JjNn8IttlsC7C+lYZgiU6zSSrXsNNFHJ4SYW7zD9tfHzjLUFdc2mlPMcPQPJVPoH3gxZWz/o5N7d0l7P7c4uvyzKnEqLKBitNEz53na0XDGFMWW0vDDl9NTRMsmUt5/sGS1VPP7sNEdMBbOxox/O2m59e6BCmLyh8yfqpyNPQue8HuqQm/6Ap+foZ7rS4z9qpa06IFMx+mms9JyPmmWBbNz7HIzuZPlXo6Pdui0MKsNqt5KVxRQJuf8q5a7N6CA5SzcxPyo7a0NVwP29n7wyf2z7penx9q27txT8eOTX/wZQSwMEFAACAAgAK1j+TiiujVBKAAAAbAAAABsAAAB1bml2ZXJzYWwvdW5pdmVyc2FsLnBuZy54bWyzsa/IzVEoSy0qzszPs1Uy1DNQsrfj5bIpKEoty0wtV6gAihnpGUCAkkIlKrc8M6UkAyhkYmGBEMxIzUzPKAGKGhqawUX1gYYCAFBLAwQUAAIACAApcnxOGVrJx1wEAABzEAAAIAAAAHZpZGVvbGVjdHVyZS9jb21tb25fbWVzc2FnZXMubG5nrVhbb6M4FH4faf6DhTTSrjTb6Wpf5qFNRYjTQaU2A6Zp9wW54CZWDc5ySZv99XswhCbaqSBtpSiKDd93js/dObt4zhTaiKKUOj+3/jw5tZDIE53KfHluRWz+x3cLlRXPU650Ls6tXFvoYvL505ni+bLmSwG/P39C6CwTZQnLctKsXtZIpueWP42ntnMVMxrbvh9PI8YoiT17ij1rMuXJ49m37vVX0A699m1yF3v0ksbhte0BztHZmudb5OmlRr/99f30+fvp78NEhAXUi4ENezHBt8yaNN/H4fwA31iT5nsQFwUBJiwOPXeGYzeMCWXmNB5meGZN7nSNVnwjUKXRRoonVK0EOKCShUClkql5kGjYyGsxJGxGr22XxAEOWeA6zKXEmoS6KLZfDS2vq5UuQFyJUlnyeyVSIxNcbZ6vC1GCaF5BKCD4VCsJb+qMy/xkWPSCeNSeGf9e4zC0L7E1Yf2hgOmA/klWK3iWCv0VRDzlSvMUPRQCCGmI+HqtZNK+KcN10WjoK74d0gIsjQPwURguaADWxXklCsTRmpflky7SAyvv6zNE7BKHgiMdtkfOGo4dMZxPQtoUhUiqYTLQ0jb+6eJi4RIwYMxMODYhkdVlBW7P1kpUwmgrm6PwxJjkXjxoiA8l+Kb1HUg3wTLoJs+OiPMjnrI++zxe58lqJA6C65f+3fdmXYoDnw3q1LHFU3oL2QHpSI9B0CtrQq+OQdzhEIyMwyEMsW/cS9t4CfJ2l1S7pE14kyNqi3iSAK6Jpo3UdQk7jUkgtYxHyuOkhPhnBEHs2t4rpaElhWgwq6XcCFCjSEUxaGYaMc8lOGYu88B13XIIBTXOwTOXXMY/I/fveG67Hp79Il75FuW6Qjzd8DwREKEJbwJhC89SmZpnTa4Yrf+p5b+IV119+9KVRjLDt19OjtTnoJq+kka8qkS2roZEN2bu1H+LFk1deFWFMUd/m/zQwcQOXPoxnillVqu27L7bP71mx/poUIl3Wmq8tz5ak7DtTxi6NOQ3hsaqxqMIBaHzpj5q5LetC3qbmz/o8Rxd7vcb45ELPA1dBtiFuC9lNTiKmLwY3dxMWry9q4GWNAocHB4YCWyk6yIx1XLYSC8cnZH6jRHI3bh10Gc6HgLHWXajTImUzMB66QjO6Brv7N+2hwM7LnStUpPESj6aFgHHrTPx/0HuodCZ2VW83AVx26Eu3qNFZ6RWqH/EKNXn4ejo2EvDt8cIc+EkHzIZ87ZMZTqDrWG5lHrM9WPHaaYukFrfV7JSw4NBD/xhE4io5uYDdx4Yix8bb4tUQtU0dmruQAruQGMJ55HnhU6AMWk1mtdKlQmM3vkbGOh83rLgZ1DooacC86RiLF9zAevCwXAR8dxF6liG3XBj4LSulMxHY307Cjuk37TG0TjPvutgI64mPaovqS10V8mPwN/s28rv5s7j7PVS7QxJsCuVY/E31GsqgwHfaAU14BDZr0rz98DZt71/C/4DUEsDBBQAAgAIAClyfE4VHmAbowAAAH8BAAAxAAAAdmlkZW9sZWN0dXJlL3BsYXliYWNrX2FuZF9uYXZpZ2F0aW9uX3NldHRpbmdzLnhtbHWQQQqDMBBF957CGwhdh0DXpUWoFxhxlECSCZlR8PZNRG1p02Xe+z/DjGIUMX5iXdW1glnoKRBFS5xRNe93tgwLXr1xIIZ8woK850omNyxRaCMyetmUHsFyyv/wY3hrYT0/4iNeMOVCZxzqS6mwmVzysJhpY90aUI8R04AvmHPoobd4w7UniMPjDOwb/9W5mzabHd5pQB0iuSCq+UBVutdx9BdQSwMEFAACAAgAKXJ8TqeK7jYMBQAA5RkAACoAAAB2aWRlb2xlY3R1cmUvZmxhc2hfcHVibGlzaGluZ19zZXR0aW5ncy54bWztWV9v4jgQf++nsHLaxy3077UVULE0aKOlwJG03T5VJjHgq2NnbYeWfbpPcx/sPsmNEwhQCjXVtrenu0qoij2/n8fjmfFMUjl/jBkaE6mo4FVnb7fsIMJDEVE+rDpXQfPjiYOUxjzCTHBSdbhw0Hltp5KkfUbVyCdag6hCQMPVWaKrzkjr5KxUenh42KUqkWZWsFQDv9oNRVxKJFGEayJLCcMT+KcnCVHOlMGCAH6x4FNYbWcHoUrOdCmilBFEo6pzTSMiWiTUqSRNhtXIKeWSfRzeD6VIedQQTEgkh/2q88tB9jeTydkuaEy4MYuqwaAZ1mc4iqhRBDOffidoROhwBBqD0R5opEdV56BcNiwgXVplybjz3WPD0hBgBq6n9DHROMIa54/5epIMiITzIKqmZUqAdGlsQVKTR10M5EPRhOOYhgHMIGOsqnMR3PXcpttz2w337qrXylW1RgRe0HKtMH7Lu9hGvttzfbcduL27T15nS8RrVnEv615rS8yN+8n3gm1Xatcvt4V0P3faW2Hqgddpb2GHRueyW2/fbrWjz7ddt9fy2l/ugk6nFXjdOSrzygX/q5SWXbkCLi9SueiwepTGfY4pg/zxxGsV0ZCBGJZDEogmhegaYKaIg35PyPC3FDOqJ5CoIM7QPSFJXSUQ5T0TT1XHxIgzp8sJQTEIsiJWT/eLYN3bP13aeylffr6vZ9WsFAmsOxJavLP6e+WjQv/Tw83qr1G0Agk0wXzSEsN31/7oeJ4qT8qb1X9OzcrYJPY2ljLLoKvqv2i+/cP5+R8cH29WYc1qFaw1DkeQ2fUsMS+OzKSosT0ONR3DpUGe6DpIGfPTJBFSz3P74mChxBqaykDwpeAxz6gvWFScGon7JGrjmEwvRJZfiP495U0Q3nPQACKdwZF2EsKRjzncw1TDMYcFh0r7SlOd3b/NqXRdUszQFadQKBB06a8cezjCUi2FdnFE5uoLa124HHNz589r5XCqiI1g22QrxWCXVrSSjKlIlT3iGkqQ2Eqyk2pGuZVob5YYLXXOo9lG2I0ha9kI3pC+otrOxAIVOiCPD4QNqAkerUJJCLdS+5FqNCggKBZ2p3MjUhahiUgRo/cEaYFAUTgvpEcELZZcaCBFnI1CUTh1GDSm5IFE5zYL3cIScQpIk5wY0fkK31L6HfXJQEjgJXgMJSuM06l77b6euAh90PwH8SdYqbnSeGaDD3nJ5rUv3K8fjAFxNMZQZG5HDlmQxIl+E348QVzoGQ7MEZrckB16RKNszmZv1guO8DjzJOMdGSn4EIUDyDlhIoQUSnlKbAlDzJHgbIJwCCGvjF9mSQhGcg/MqdWrFczh4DTZ05COIYKEjIi02nN5b//g8Oj415PTs93SX3/8+XEjaFokQh43y+VVYmNjs2CNfNKYvIBb02q8gFrbcFjjXr/iSvNhjXymYLfGPm1ErIEr7Ygdck1T8gJ4Q2vyAnJDg7KCbQoZm1QVLeA9s9l6I/CuveD2LnC/BssEWTSs1jWVkim7nq/Csor4Jy7COlcBGMy1qlRcv3PVa7i+VaUy8x2rTGbH2e5Y1V5fLMsuUxt0F+oCKxXg4h3mVQRcvYzGUDdF75ZZ3yGS3yksfkRzkofW24TFq47r35NS/qum++l74jcynu9eep86rYv/g/cfNGL+VLwgXXojWryoW/4oYGZiymmMmW8K++JLQu3osFwpPT+1swNsy59majt/A1BLAwQUAAIACAApcnxOj3ZV/m8CAACHCAAAJAAAAHZpZGVvbGVjdHVyZS9mbGFzaF9za2luX3NldHRpbmdzLnhtbJ1W247aMBB971eg7QfQJRCElCIlXERVdkELP2DIECwcO7IntPx9becGJFnYJi945py5nLEdPHWifPyt0/H2ggm5AUTKI2Usha1Dw58vIVVkxyAMUkTBX8bfB77rDH2vayE1+FGcQZbY+XwyG/RbsZcEJKP8ZJBuEPR7bUguZExYGXbqTN3pqA1sKtgwGsKSKpwxiIGjJvVGrh+0ZkhIBEGkYY59WmGMXHZkbyqeTf3R6/QzoBbCRHz9Yd5WoEjSZE04sCz90PHbdajACyChnpdRzjdvG0MBgz1CuPofUQry14kavyNybcpdmHn8QogDrVskRcpDs4t6A9d9im+oW/iL73YPPG64gWqat7vRPF8hbnIBzGBcx3eeIhekWs+f73FlRFZvRJ5AqofVoq7uoRZ4TOMdJ5Q9sbORxqDPItxU3Hf6fvv5RSEY0uSG8SBJxthmxc+G5m3HJoHQB15rKG9TjJx5/1qY/Of1FeYhRQb2pNzdbGeqqL7PxihT8LrFKvOpo/izFJHIneXS5miOqAvmKAVrSkVSFAs91DxcuaySrVK0mtuL7Srrrb3CTya56UCYyrGlrYKtJSh9TIuL+CrwvafifIASqdyDqnHuPRVnnjKm9hKA10g1Vz6nZrGsirqu5oGFIKxjxZdwwHJyd+YyQVMcT9VHs0Ei8Wo22TrvjpzB5zQmSAXXDgRVNNfgyThMiCTX1zqLIdXsVQlr/ZUog6mC0OBpo2z1qR33mijWk9E4OdPIWrf6izs+6Kl43TtjhgRuvvW/4bITRIbvJSTvvdWdsXWPaQxvQm/xRIo4Qa97ZbLzqcagf5s/IP8AUEsDBBQAAgAIAClyfE58n4QKAgUAAF0ZAAApAAAAdmlkZW9sZWN0dXJlL2h0bWxfcHVibGlzaGluZ19zZXR0aW5ncy54bWztWd1u4jgUvu9TWFnN5RT6u20FVJQGTTT8LaTt9KoyiQFvHTtjO7TM1T7NPtg+yR4nEKAUarpbRittpaqKc77Px8fnfD5OS5fPEUNjIhUVvOwc7BcdRHggQsqHZefGr38+c5DSmIeYCU7KDhcOuqzsleKkz6ga9YjWYKoQ0HB1EeuyM9I6vigUnp6e9qmKpXkrWKKBX+0HIirEkijCNZGFmOEJ/NGTmChnymBBAL+R4FNYZW8PoVLG1BRhwgiiYdm5pSERDRLoRJIvOmJOITPs4+BxKEXCw5pgQiI57JedX47Sn5lNRnZNI8JNVFQFBs2wvsBhSI0fmPXoD4JGhA5H4DDE7ImGelR2jopFwwLWhVWWlDtbPDYsNQFR4HpKHxGNQ6xx9pjNJ8mASNgOoipaJgRIl8YWLDV51vlANhROOI5o4MMbZGJVdq79h65bd7tuq+Y+3HQbmavWCN/zG64Vptfwrrex73Tdntvy3e7DldfeEvGeWdxm1Wtsiblzr3qev+1MrWpzW0jnS7u1Fabqe+3WFnGotZudaut+qxV9ue+43YbX+vrgt9sN3+vMUWlWLuRfqbCcyiVIeZHIxYTVoyTqc0wZyMeLrFVEgwAxLIfEF3UK1TXATBEH/R6T4W8JZlRPQKegztAjIXFVxVDkXVNPZcfUiDOnywjBMSiyvFbPD/NiPTg8X1p7IZt+vq5X3Szl+tUZCS127P5B8ST3//x4s/trHC2BfsaYTxpiuHPvT07nUnlW3Oz+a26WxkbXW1jKVEFX3X8zfIfH8/0/Oj3d7MKa2UpYaxyMQNn1TJgXR2ZW1MQeB5qO4dAgL3wdJIz1kjgWUs+1fXEwd2INTWkg+FLxmGfUFyzMd41EfRK2cAQl3KlzBw2grhlsYDsmHPUwh0OXatjUIEeopK801elhW59aVyXFDN1wCl0BQc3eyiYHIyzVUiHnG2IOuqDSgaMwC272vNYOJ4rYGLaMNikGu2NFK8mYikTZI26h34isLNuJZpRbmXZnMmjpc1a7NsZuBBplY3hH+opquxALlPuAPD4QNqA65K8KJCHcyu1nqtEgh6BI2O3OnUhYiCYiQYw+EqQFAkdhv5AeEbTYYKGBFFE6yrCaJgwaU/JEwkubie5hiigBpJEiRnQ2w/eE/kB9MhASeAkeQ38K43SaXvvvJ84LHTz/l/hjrNTcaTyLwaesQfNa1+63TyaAOBxjaCm3IwfNI1GsP4QfTxAXeoaDcARGG9JND2mYvrNZm/WEIzxOM8lkR0oKOURhAzJOeBGAulKeEFvCAHMkOJsgHEDJK5OXqQjBSJaBGbV6t4MZHJImfRrSMVSQkCGRVmsuHhweHZ+c/np2frFf+OuPPz9vBE1bQtBxM13WE9Y2Xg2skS+uIW/g1lws3kCtvV5Y494/48pVwxr5SntujX157bAGrlw+7JBrriBvgDdcRN5AbriOrGDrQkZGqsIFvGcWW6353q3n3z/47jd/mSCthtW+plQwTdbrPVfa/75oufo/r+dq3/gQH9eqMXF77Ztuze1ZNSazVLESLjvOVtuq1fpq2WWZVqCz0AZYuQDn7DBrGuCkZTSCNincmZDuoHB3VAWv3jzoxjLICudjquBdu/MzBeP/UFlnlXpNXVGPRNSAdiSzHxS1ntv0rtqN6w8NH7WL338w6f5p+LKn/Hvm0gfM/Lva8jf8PRhf/pdIZe9vUEsDBBQAAgAIAClyfE6TaEB+hwEAANkEAAAiAAAAdmlkZW9sZWN0dXJlL2h0bWxfc2tpbl9zZXR0aW5ncy5qc5WUzY6CMBDH7z6FYa8edi1i2FtZIG6yHyb6AkVGbSy0KcVojO++FFEpluxue6Ezv2nnP3R6Ggyr4ayc4evwVH/X67VeK1nC6G7bWmzcYhMWm7TYDtq2JqyA2nYeNamITi57dg02ONbBUlqQhEEalErxXDudpwn20BQ7bRF8D7KNxPFbNHEN5ChAMprvGsALAnfcBnIuM8Lam4Qo9EK/zehjFoym8EELFTHIIFcXdux7ODD2E2QDwebiRfUwvIwcE7JqsolC7L+EXX8lqYl/edbT8HNRijnJgd3OmCJsKrozMyApzRswxnq2wQIYrBSk3/+Qd435M19hCZFzndNM1/FdQRZUFdhIXuZp82fHE8/rDdMRSzior/pP9YqxRGhh14uhx2/8ohHXVNZDGPXGXFmbnsdbVuhyFZ9E7kAWfSmpKoU+eWpbZklOKOu/W4pmUN106GbjIhebTaE4Z4qKLmjZ8gIub4lFUz1NRAS8ap6qCPJhQx/FbuwYna46nc4sj8nefCMG5x9QSwMEFAACAAgAKXJ8Trx9NfdKAAAASQAAAB8AAAB2aWRlb2xlY3R1cmUvbG9jYWxfc2V0dGluZ3MueG1ss7GvyM1RKEstKs7Mz7NVMtQzUFJIzUvOT8nMS7dVCg1x07VQUiguScxLSczJz0u1VcrLV1Kwt+OyyclPTswJTi0pASos1rfjAgBQSwECAAAUAAIACAAmcnxOuPmYuuICAABnCgAAGAAAAAAAAAABAAAAAAAAAAAAbm9uZS9jb21tb25fbWVzc2FnZXMubG5nUEsBAgAAFAACAAgAJnJ8ThUeYBujAAAAfwEAACkAAAAAAAAAAQAAAAAAGAMAAG5vbmUvcGxheWJhY2tfYW5kX25hdmlnYXRpb25fc2V0dGluZ3MueG1sUEsBAgAAFAACAAgAJnJ8Th9UimowAwAAxw4AACIAAAAAAAAAAQAAAAAAAgQAAG5vbmUvZmxhc2hfcHVibGlzaGluZ19zZXR0aW5ncy54bWxQSwECAAAUAAIACAAmcnxOcVeUnRUBAADRAgAAHAAAAAAAAAABAAAAAAByBwAAbm9uZS9mbGFzaF9za2luX3NldHRpbmdzLnhtbFBLAQIAABQAAgAIACZyfE7Xm3CWKwMAAG8OAAAhAAAAAAAAAAEAAAAAAMEIAABub25lL2h0bWxfcHVibGlzaGluZ19zZXR0aW5ncy54bWxQSwECAAAUAAIACAAmcnxOjnP2+moAAADlAAAAGgAAAAAAAAABAAAAAAArDAAAbm9uZS9odG1sX3NraW5fc2V0dGluZ3MuanNQSwECAAAUAAIACAAmcnxOvH0190oAAABJAAAAFwAAAAAAAAABAAAAAADNDAAAbm9uZS9sb2NhbF9zZXR0aW5ncy54bWxQSwECAAAUAAIACAARRGxONmFYAkcDAADhCQAAFAAAAAAAAAABAAAAAABMDQAAdW5pdmVyc2FsL3BsYXllci54bWxQSwECAAAUAAIACAAqWP5O+g5n1TMFAAAsFAAAHQAAAAAAAAABAAAAAADFEAAAdW5pdmVyc2FsL2NvbW1vbl9tZXNzYWdlcy5sbmdQSwECAAAUAAIACAArWP5OFR5gG6MAAAB/AQAALgAAAAAAAAABAAAAAAAzFgAAdW5pdmVyc2FsL3BsYXliYWNrX2FuZF9uYXZpZ2F0aW9uX3NldHRpbmdzLnhtbFBLAQIAABQAAgAIACtY/k5M/JFTSAQAAOwUAAAnAAAAAAAAAAEAAAAAACIXAAB1bml2ZXJzYWwvZmxhc2hfcHVibGlzaGluZ19zZXR0aW5ncy54bWxQSwECAAAUAAIACAArWP5OJhIiOWwDAACpDAAAIQAAAAAAAAABAAAAAACvGwAAdW5pdmVyc2FsL2ZsYXNoX3NraW5fc2V0dGluZ3MueG1sUEsBAgAAFAACAAgAK1j+TsjNFxREBAAAdhQAACYAAAAAAAAAAQAAAAAAWh8AAHVuaXZlcnNhbC9odG1sX3B1Ymxpc2hpbmdfc2V0dGluZ3MueG1sUEsBAgAAFAACAAgAK1j+TmPEmrWOAQAATQYAAB8AAAAAAAAAAQAAAAAA4iMAAHVuaXZlcnNhbC9odG1sX3NraW5fc2V0dGluZ3MuanNQSwECAAAUAAIACAArWP5OpN/dmnAAAAB4AAAAHAAAAAAAAAABAAAAAACtJQAAdW5pdmVyc2FsL2xvY2FsX3NldHRpbmdzLnhtbFBLAQIAABQAAgAIACtY/k7aPikyJDEAAE53AAAXAAAAAAAAAAAAAAAAAFcmAAB1bml2ZXJzYWwvdW5pdmVyc2FsLnBuZ1BLAQIAABQAAgAIACtY/k4oro1QSgAAAGwAAAAbAAAAAAAAAAEAAAAAALBXAAB1bml2ZXJzYWwvdW5pdmVyc2FsLnBuZy54bWxQSwECAAAUAAIACAApcnxOGVrJx1wEAABzEAAAIAAAAAAAAAABAAAAAAAzWAAAdmlkZW9sZWN0dXJlL2NvbW1vbl9tZXNzYWdlcy5sbmdQSwECAAAUAAIACAApcnxOFR5gG6MAAAB/AQAAMQAAAAAAAAABAAAAAADNXAAAdmlkZW9sZWN0dXJlL3BsYXliYWNrX2FuZF9uYXZpZ2F0aW9uX3NldHRpbmdzLnhtbFBLAQIAABQAAgAIAClyfE6niu42DAUAAOUZAAAqAAAAAAAAAAEAAAAAAL9dAAB2aWRlb2xlY3R1cmUvZmxhc2hfcHVibGlzaGluZ19zZXR0aW5ncy54bWxQSwECAAAUAAIACAApcnxOj3ZV/m8CAACHCAAAJAAAAAAAAAABAAAAAAATYwAAdmlkZW9sZWN0dXJlL2ZsYXNoX3NraW5fc2V0dGluZ3MueG1sUEsBAgAAFAACAAgAKXJ8TnyfhAoCBQAAXRkAACkAAAAAAAAAAQAAAAAAxGUAAHZpZGVvbGVjdHVyZS9odG1sX3B1Ymxpc2hpbmdfc2V0dGluZ3MueG1sUEsBAgAAFAACAAgAKXJ8TpNoQH6HAQAA2QQAACIAAAAAAAAAAQAAAAAADWsAAHZpZGVvbGVjdHVyZS9odG1sX3NraW5fc2V0dGluZ3MuanNQSwECAAAUAAIACAApcnxOvH0190oAAABJAAAAHwAAAAAAAAABAAAAAADUbAAAdmlkZW9sZWN0dXJlL2xvY2FsX3NldHRpbmdzLnhtbFBLBQYAAAAAGAAYAGQHAABbbQAAAAA="/>
  <p:tag name="ISPRING_SCORM_ENDPOINT" val="&lt;endpoint&gt;&lt;enable&gt;0&lt;/enable&gt;&lt;lrs&gt;http://&lt;/lrs&gt;&lt;auth&gt;0&lt;/auth&gt;&lt;login&gt;&lt;/login&gt;&lt;password&gt;&lt;/password&gt;&lt;key&gt;&lt;/key&gt;&lt;name&gt;&lt;/name&gt;&lt;email&gt;&lt;/email&gt;&lt;/endpoint&gt;&#10;"/>
  <p:tag name="ISPRING_OUTPUT_FOLDER" val="[[&quot;\uFFFDyM\uFFFD{7DD8257D-2F91-42C0-8734-777A08DE40AE}&quot;,&quot;C:\\Temp&quot;],[&quot;1\uFFFD\u001DV{541A4EEF-F4D3-4E2E-A0DE-30327A5AC5AD}&quot;,&quot;\\\\ad001.siemens.net\\dfs001\\File\\CS_ACAD\\7_Virtual_ACAD\\zum Anpassen\\WBT_Spares on Web\\Ausführliches WBT\\E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EE4P_STYLE_ID" val="040887b0-086c-4ff4-2016-b5b55c2754ed"/>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10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509"/>
  <p:tag name="ISPRING_SLIDE_INDENT_LEVEL" val="1"/>
  <p:tag name="ISPRING_SLIDE_ID_2" val="{FF29968A-BB69-4833-9EEA-C9228405BEF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39lsnsNA3_iuVKhEbT0_A"/>
</p:tagLst>
</file>

<file path=ppt/tags/tag10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613"/>
  <p:tag name="ISPRING_SLIDE_ID_2" val="{26704844-0DA4-4B7A-B98E-916FCD6D6558}"/>
</p:tagLst>
</file>

<file path=ppt/tags/tag10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307"/>
  <p:tag name="ISPRING_SLIDE_ID_2" val="{670B8CAC-68F8-4787-8F14-ED227C11ED05}"/>
</p:tagLst>
</file>

<file path=ppt/tags/tag10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ISPRING_SLIDE_ID_2" val="{DD01F40A-3FC4-45CB-8E7F-0317FF12D627}"/>
  <p:tag name="GENSWF_ADVANCE_TIME" val="31.817"/>
</p:tagLst>
</file>

<file path=ppt/tags/tag10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ISPRING_SLIDE_ID_2" val="{C2467E79-371A-436E-BA48-4848DDA5A3A5}"/>
  <p:tag name="GENSWF_ADVANCE_TIME" val="51.670"/>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iinYTfWBHGG0Nu067HuLm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WVmsIZRBetLqGlB6v.3ujQ"/>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11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ISPRING_SLIDE_ID_2" val="{9F5E55D7-2E0A-480E-80AF-B125A07E9616}"/>
  <p:tag name="GENSWF_ADVANCE_TIME" val="16.405"/>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sp_1ZNRXAiy_D5QCTgnyVQ"/>
</p:tagLst>
</file>

<file path=ppt/tags/tag11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24.216"/>
  <p:tag name="ISPRING_SLIDE_ID_2" val="{40896EA2-8EAF-443E-BB76-5D257A5EDEBC}"/>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yFJ1byB.KwGFnum1Xm7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KbQUAngAXiCNKN8GI.f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9kvrlrImVSP4sCi6ckTzAg"/>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20.xml><?xml version="1.0" encoding="utf-8"?>
<p:tagLst xmlns:a="http://schemas.openxmlformats.org/drawingml/2006/main" xmlns:r="http://schemas.openxmlformats.org/officeDocument/2006/relationships" xmlns:p="http://schemas.openxmlformats.org/presentationml/2006/main">
  <p:tag name="ISPRING_SLIDE_INDENT_LEVEL" val="2"/>
  <p:tag name="ISPRING_CUSTOM_TIMING_USED" val="1"/>
  <p:tag name="GENSWF_ADVANCE_TIME" val="11.703"/>
  <p:tag name="ISPRING_SLIDE_ID_2" val="{CBD26AE4-8AA1-4F1C-99E2-94885AA03259}"/>
</p:tagLst>
</file>

<file path=ppt/tags/tag121.xml><?xml version="1.0" encoding="utf-8"?>
<p:tagLst xmlns:a="http://schemas.openxmlformats.org/drawingml/2006/main" xmlns:r="http://schemas.openxmlformats.org/officeDocument/2006/relationships" xmlns:p="http://schemas.openxmlformats.org/presentationml/2006/main">
  <p:tag name="ISPRING_SLIDE_INDENT_LEVEL" val="2"/>
  <p:tag name="ISPRING_CUSTOM_TIMING_USED" val="1"/>
  <p:tag name="GENSWF_ADVANCE_TIME" val="10.580"/>
  <p:tag name="ISPRING_SLIDE_ID_2" val="{E93797D9-09AE-4740-8A83-29B3FDF4B947}"/>
</p:tagLst>
</file>

<file path=ppt/tags/tag1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456"/>
  <p:tag name="ISPRING_SLIDE_ID_2" val="{6DF8A785-8A7E-468F-8227-D13C55DA9AC6}"/>
</p:tagLst>
</file>

<file path=ppt/tags/tag123.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9.984"/>
  <p:tag name="ISPRING_SLIDE_ID_2" val="{C2A0A9C5-A0EE-4B90-8320-DF533F04099E}"/>
</p:tagLst>
</file>

<file path=ppt/tags/tag124.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20.428"/>
  <p:tag name="ISPRING_SLIDE_ID_2" val="{53414673-5A4B-4BAA-9B8A-43D5A75D2852}"/>
</p:tagLst>
</file>

<file path=ppt/tags/tag125.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33.593"/>
  <p:tag name="ISPRING_SLIDE_ID_2" val="{9096A717-7909-451F-8683-94896090A139}"/>
</p:tagLst>
</file>

<file path=ppt/tags/tag126.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13.166"/>
  <p:tag name="ISPRING_SLIDE_ID_2" val="{E5536DDD-4A38-4B69-AE53-7A0BFA162E1E}"/>
</p:tagLst>
</file>

<file path=ppt/tags/tag12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561"/>
  <p:tag name="ISPRING_SLIDE_ID_2" val="{01265CD4-7998-4400-BC82-8ABB19A4F93A}"/>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7IOw1wVgznQCiHBjLwKQ"/>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4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5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6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6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8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84.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8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9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9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322"/>
  <p:tag name="ISPRING_SLIDE_ID_2" val="{EDAB24A9-3B3C-4AF8-B408-1E67458FF9EF}"/>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HNaStfacUuqq2YcLUNEg"/>
</p:tagLst>
</file>

<file path=ppt/tags/tag9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825"/>
  <p:tag name="ISPRING_SLIDE_ID_2" val="{0F7B8B76-1633-461F-AF30-5736FB9FF4B7}"/>
</p:tagLst>
</file>

<file path=ppt/tags/tag9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2.487"/>
  <p:tag name="ISPRING_SLIDE_ID_2" val="{46C23C26-79D4-43C3-AAF6-CCDE090465F1}"/>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WUnODlwJkYs8EncpMs_4.Q"/>
</p:tagLst>
</file>

<file path=ppt/theme/theme1.xml><?xml version="1.0" encoding="utf-8"?>
<a:theme xmlns:a="http://schemas.openxmlformats.org/drawingml/2006/main" name="Siemens 2017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 255 255 255">
      <a:srgbClr val="FFFFFF"/>
    </a:custClr>
    <a:custClr name="Siemens Accent Yellow dark | 235 120 10">
      <a:srgbClr val="EB780A"/>
    </a:custClr>
    <a:custClr name="Siemens Accent Yellow light | 255 185 0">
      <a:srgbClr val="FFB900"/>
    </a:custClr>
    <a:custClr name="Siemens Stone dark | 60 70 75">
      <a:srgbClr val="3C464B"/>
    </a:custClr>
    <a:custClr name="Siemens Sand dark | 115 100 90">
      <a:srgbClr val="73645A"/>
    </a:custClr>
    <a:custClr name="Siemens Accent Teal dark | 0 100 110">
      <a:srgbClr val="00646E"/>
    </a:custClr>
    <a:custClr name="Siemens Accent Yellow | 125 45 30">
      <a:srgbClr val="7D2D1E"/>
    </a:custClr>
    <a:custClr name="Siemens Accent Red | 65 20 50">
      <a:srgbClr val="411432"/>
    </a:custClr>
    <a:custClr name="Siemens Accent Blue | 0 70 105">
      <a:srgbClr val="004669"/>
    </a:custClr>
    <a:custClr name="Siemens Accent Green | 70 95 25">
      <a:srgbClr val="465F19"/>
    </a:custClr>
    <a:custClr name="Black">
      <a:srgbClr val="000000"/>
    </a:custClr>
    <a:custClr name="Siemens Accent Red dark | 100 25 70">
      <a:srgbClr val="641946"/>
    </a:custClr>
    <a:custClr name="Siemens Accent Red light | 175 35 95">
      <a:srgbClr val="AF235F"/>
    </a:custClr>
    <a:custClr name="Siemens Stone | 120 135 145">
      <a:srgbClr val="788791"/>
    </a:custClr>
    <a:custClr name="Siemens Sand | 155 150 130">
      <a:srgbClr val="9B9682"/>
    </a:custClr>
    <a:custClr name="Siemens Accent Teal | 15 130 135">
      <a:srgbClr val="0F8287"/>
    </a:custClr>
    <a:custClr name="Siemens Accent Yellow | 200 90 30">
      <a:srgbClr val="C85A1E"/>
    </a:custClr>
    <a:custClr name="Siemens Accent Red dark | 100 25 70">
      <a:srgbClr val="641946"/>
    </a:custClr>
    <a:custClr name="Siemens Accent Blue dark | 0 95 135">
      <a:srgbClr val="005F87"/>
    </a:custClr>
    <a:custClr name="Siemens Accent Green dark | 100 125 45">
      <a:srgbClr val="647D2D"/>
    </a:custClr>
    <a:custClr name="Siemens Stone light | 135 155 170">
      <a:srgbClr val="879BAA"/>
    </a:custClr>
    <a:custClr name="Siemens Accent Blue dark | 0 95 135">
      <a:srgbClr val="005F87"/>
    </a:custClr>
    <a:custClr name="Siemens Accent Blue light | 80 190 215">
      <a:srgbClr val="50BED7"/>
    </a:custClr>
    <a:custClr name="Siemens Stone | 155 175 190">
      <a:srgbClr val="9BAFBE"/>
    </a:custClr>
    <a:custClr name="Siemens Sand | 185 185 165">
      <a:srgbClr val="B9B9A5"/>
    </a:custClr>
    <a:custClr name="Siemens Accent Teal | 50 160 160">
      <a:srgbClr val="32A0A0"/>
    </a:custClr>
    <a:custClr name="Siemens Accent Yellow dark | 235 120 10">
      <a:srgbClr val="EB780A"/>
    </a:custClr>
    <a:custClr name="Siemens Accent Red | 135 30 80">
      <a:srgbClr val="871E50"/>
    </a:custClr>
    <a:custClr name="Siemens Accent Blue | 35 135 170">
      <a:srgbClr val="2387AA"/>
    </a:custClr>
    <a:custClr name="Siemens Accent Green | 135 150 40">
      <a:srgbClr val="879628"/>
    </a:custClr>
    <a:custClr name="Siemens Stone light 35% | 190 205 215">
      <a:srgbClr val="BECDD7"/>
    </a:custClr>
    <a:custClr name="Siemens Accent Green dark | 100 125 45">
      <a:srgbClr val="647D2D"/>
    </a:custClr>
    <a:custClr name="Siemens Accent Green light | 170 180 20">
      <a:srgbClr val="AAB414"/>
    </a:custClr>
    <a:custClr name="Siemens Stone light 35% | 190 205 215">
      <a:srgbClr val="BECDD7"/>
    </a:custClr>
    <a:custClr name="Siemens Sand light 35% | 215 215 205">
      <a:srgbClr val="D7D7CD"/>
    </a:custClr>
    <a:custClr name="Siemens Accent Teal | 75 185 185">
      <a:srgbClr val="4BB9B9"/>
    </a:custClr>
    <a:custClr name="Siemens Accent Yellow light | 255 185 0">
      <a:srgbClr val="FFB900"/>
    </a:custClr>
    <a:custClr name="Siemens Accent Red light | 175 35 95">
      <a:srgbClr val="AF235F"/>
    </a:custClr>
    <a:custClr name="Siemens Accent Blue | 65 170 200">
      <a:srgbClr val="41AAC8"/>
    </a:custClr>
    <a:custClr name="Siemens Accent Green light | 170 180 20">
      <a:srgbClr val="AAB414"/>
    </a:custClr>
    <a:custClr name="Siemens Sand light 35% | 215 215 205">
      <a:srgbClr val="D7D7CD"/>
    </a:custClr>
    <a:custClr name="Siemens Accent Teal dark | 0 100 110">
      <a:srgbClr val="00646E"/>
    </a:custClr>
    <a:custClr name="Siemens Accent Teal light | 65 170 170">
      <a:srgbClr val="41AAAA"/>
    </a:custClr>
    <a:custClr name="Siemens Stone | 205 217 225">
      <a:srgbClr val="CDD9E1"/>
    </a:custClr>
    <a:custClr name="Siemens Sand | 225 225 215">
      <a:srgbClr val="E1E1D7"/>
    </a:custClr>
    <a:custClr name="Siemens Accent Teal | 165 225 225">
      <a:srgbClr val="A5E1E1"/>
    </a:custClr>
    <a:custClr name="Siemens Accent Yellow | 255 225 120">
      <a:srgbClr val="FFE178"/>
    </a:custClr>
    <a:custClr name="Siemens Accent Red | 215 105 140">
      <a:srgbClr val="D7698C"/>
    </a:custClr>
    <a:custClr name="Siemens Accent Blue | 125 210 230">
      <a:srgbClr val="7DD2E6"/>
    </a:custClr>
    <a:custClr name="Siemens Accent Green | 210 215 65">
      <a:srgbClr val="D2D741"/>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Three columns</Name>
  <PpLayout>32</PpLayout>
  <Index>14</Index>
</p4ppTags>
</file>

<file path=customXml/item10.xml><?xml version="1.0" encoding="utf-8"?>
<p4ppTags>
  <Name>Free Content</Name>
  <PpLayout>11</PpLayout>
  <Index>9</Index>
</p4ppTags>
</file>

<file path=customXml/item11.xml><?xml version="1.0" encoding="utf-8"?>
<p4ppTags>
  <Name>Two rows + Navigation</Name>
  <PpLayout>32</PpLayout>
  <Index>21</Index>
</p4ppTags>
</file>

<file path=customXml/item12.xml><?xml version="1.0" encoding="utf-8"?>
<p4ppTags>
  <Name>One object (small)</Name>
  <PpLayout>16</PpLayout>
  <Index>11</Index>
</p4ppTags>
</file>

<file path=customXml/item13.xml><?xml version="1.0" encoding="utf-8"?>
<p4ppTags>
  <Name>Four objects + Navigation</Name>
  <PpLayout>32</PpLayout>
  <Index>22</Index>
</p4ppTags>
</file>

<file path=customXml/item14.xml><?xml version="1.0" encoding="utf-8"?>
<p4ppTags>
  <Name>One object (small) + Navigation</Name>
  <PpLayout>32</PpLayout>
  <Index>18</Index>
</p4ppTags>
</file>

<file path=customXml/item15.xml><?xml version="1.0" encoding="utf-8"?>
<p4ppTags>
  <Name>One object (large)</Name>
  <PpLayout>16</PpLayout>
  <Index>10</Index>
</p4ppTags>
</file>

<file path=customXml/item16.xml><?xml version="1.0" encoding="utf-8"?>
<p4ppTags>
  <Name>Text + Index</Name>
  <PpLayout>32</PpLayout>
  <Index>8</Index>
</p4ppTags>
</file>

<file path=customXml/item17.xml><?xml version="1.0" encoding="utf-8"?>
<p4ppTags>
  <Name>One object (large) + Navigation</Name>
  <PpLayout>32</PpLayout>
  <Index>17</Index>
</p4ppTags>
</file>

<file path=customXml/item18.xml><?xml version="1.0" encoding="utf-8"?>
<p4ppTags>
  <Name>Two columns + Navigation</Name>
  <PpLayout>32</PpLayout>
  <Index>19</Index>
</p4ppTags>
</file>

<file path=customXml/item19.xml><?xml version="1.0" encoding="utf-8"?>
<p4ppTags>
  <Name>Three columns + Navigation</Name>
  <PpLayout>32</PpLayout>
  <Index>20</Index>
</p4ppTags>
</file>

<file path=customXml/item2.xml><?xml version="1.0" encoding="utf-8"?>
<p4ppTags>
  <Name>Free Content + Navigation</Name>
  <PpLayout>32</PpLayout>
  <Index>16</Index>
</p4ppTags>
</file>

<file path=customXml/item3.xml><?xml version="1.0" encoding="utf-8"?>
<ct:contentTypeSchema xmlns:ct="http://schemas.microsoft.com/office/2006/metadata/contentType" xmlns:ma="http://schemas.microsoft.com/office/2006/metadata/properties/metaAttributes" ct:_="" ma:_="" ma:contentTypeName="Document" ma:contentTypeID="0x0101008431AFB9D3DC9D4BA22F215276B6FEAD" ma:contentTypeVersion="0" ma:contentTypeDescription="Create a new document." ma:contentTypeScope="" ma:versionID="2e2b1a031fe934ed826b33f602ff90b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4ppTags/>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7.xml><?xml version="1.0" encoding="utf-8"?>
<p4ppTags>
  <Name>Four objects</Name>
  <PpLayout>24</PpLayout>
  <Index>15</Index>
</p4ppTags>
</file>

<file path=customXml/item8.xml><?xml version="1.0" encoding="utf-8"?>
<p4ppTags>
  <Name>Two rows</Name>
  <PpLayout>32</PpLayout>
  <Index>13</Index>
</p4ppTags>
</file>

<file path=customXml/item9.xml><?xml version="1.0" encoding="utf-8"?>
<p4ppTags>
  <Name>Two columns</Name>
  <PpLayout>29</PpLayout>
  <Index>12</Index>
</p4ppTags>
</file>

<file path=customXml/itemProps1.xml><?xml version="1.0" encoding="utf-8"?>
<ds:datastoreItem xmlns:ds="http://schemas.openxmlformats.org/officeDocument/2006/customXml" ds:itemID="{15CF3461-70D1-4B54-AFAB-DAFDA0A238CD}">
  <ds:schemaRefs/>
</ds:datastoreItem>
</file>

<file path=customXml/itemProps10.xml><?xml version="1.0" encoding="utf-8"?>
<ds:datastoreItem xmlns:ds="http://schemas.openxmlformats.org/officeDocument/2006/customXml" ds:itemID="{D8097D0C-BE3E-4AEC-9593-65CFCCB19297}">
  <ds:schemaRefs/>
</ds:datastoreItem>
</file>

<file path=customXml/itemProps11.xml><?xml version="1.0" encoding="utf-8"?>
<ds:datastoreItem xmlns:ds="http://schemas.openxmlformats.org/officeDocument/2006/customXml" ds:itemID="{6C79E4F8-DCFB-483C-880A-AEEC6AAFC838}">
  <ds:schemaRefs/>
</ds:datastoreItem>
</file>

<file path=customXml/itemProps12.xml><?xml version="1.0" encoding="utf-8"?>
<ds:datastoreItem xmlns:ds="http://schemas.openxmlformats.org/officeDocument/2006/customXml" ds:itemID="{1618AA06-B22E-4D19-9680-0D7830426729}">
  <ds:schemaRefs/>
</ds:datastoreItem>
</file>

<file path=customXml/itemProps13.xml><?xml version="1.0" encoding="utf-8"?>
<ds:datastoreItem xmlns:ds="http://schemas.openxmlformats.org/officeDocument/2006/customXml" ds:itemID="{EAB520BC-C6EC-457E-8AB5-55DB67C86858}">
  <ds:schemaRefs/>
</ds:datastoreItem>
</file>

<file path=customXml/itemProps14.xml><?xml version="1.0" encoding="utf-8"?>
<ds:datastoreItem xmlns:ds="http://schemas.openxmlformats.org/officeDocument/2006/customXml" ds:itemID="{D9FE249F-833E-4CF0-BECB-552D01D7DC9E}">
  <ds:schemaRefs/>
</ds:datastoreItem>
</file>

<file path=customXml/itemProps15.xml><?xml version="1.0" encoding="utf-8"?>
<ds:datastoreItem xmlns:ds="http://schemas.openxmlformats.org/officeDocument/2006/customXml" ds:itemID="{80661B8B-A327-44F9-823B-4D9EE0B3EC78}">
  <ds:schemaRefs/>
</ds:datastoreItem>
</file>

<file path=customXml/itemProps16.xml><?xml version="1.0" encoding="utf-8"?>
<ds:datastoreItem xmlns:ds="http://schemas.openxmlformats.org/officeDocument/2006/customXml" ds:itemID="{7E35FEDB-1F0E-4D67-A313-4AC59C26FF29}">
  <ds:schemaRefs/>
</ds:datastoreItem>
</file>

<file path=customXml/itemProps17.xml><?xml version="1.0" encoding="utf-8"?>
<ds:datastoreItem xmlns:ds="http://schemas.openxmlformats.org/officeDocument/2006/customXml" ds:itemID="{B27F640E-84DF-4F97-BC70-D045F1E6594F}">
  <ds:schemaRefs/>
</ds:datastoreItem>
</file>

<file path=customXml/itemProps18.xml><?xml version="1.0" encoding="utf-8"?>
<ds:datastoreItem xmlns:ds="http://schemas.openxmlformats.org/officeDocument/2006/customXml" ds:itemID="{D7BABA95-BFFE-422B-8591-3271669EEA88}">
  <ds:schemaRefs/>
</ds:datastoreItem>
</file>

<file path=customXml/itemProps19.xml><?xml version="1.0" encoding="utf-8"?>
<ds:datastoreItem xmlns:ds="http://schemas.openxmlformats.org/officeDocument/2006/customXml" ds:itemID="{85D77EE6-52B7-48BE-9EDB-748F1EBB53DE}">
  <ds:schemaRefs/>
</ds:datastoreItem>
</file>

<file path=customXml/itemProps2.xml><?xml version="1.0" encoding="utf-8"?>
<ds:datastoreItem xmlns:ds="http://schemas.openxmlformats.org/officeDocument/2006/customXml" ds:itemID="{7CC5F709-E74B-4E5F-A728-923D5062EBEF}">
  <ds:schemaRefs/>
</ds:datastoreItem>
</file>

<file path=customXml/itemProps3.xml><?xml version="1.0" encoding="utf-8"?>
<ds:datastoreItem xmlns:ds="http://schemas.openxmlformats.org/officeDocument/2006/customXml" ds:itemID="{EE4BE0CA-8DC8-4CA6-8135-704D22C8B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A339D586-7F12-40FD-B85D-202190BD391A}">
  <ds:schemaRefs>
    <ds:schemaRef ds:uri="http://schemas.microsoft.com/sharepoint/v3/contenttype/forms"/>
  </ds:schemaRefs>
</ds:datastoreItem>
</file>

<file path=customXml/itemProps5.xml><?xml version="1.0" encoding="utf-8"?>
<ds:datastoreItem xmlns:ds="http://schemas.openxmlformats.org/officeDocument/2006/customXml" ds:itemID="{572FBA73-6DBF-45DA-8282-9342320CFAB0}">
  <ds:schemaRefs/>
</ds:datastoreItem>
</file>

<file path=customXml/itemProps6.xml><?xml version="1.0" encoding="utf-8"?>
<ds:datastoreItem xmlns:ds="http://schemas.openxmlformats.org/officeDocument/2006/customXml" ds:itemID="{8F431AF9-1657-4325-89ED-2EAD9FF0410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7.xml><?xml version="1.0" encoding="utf-8"?>
<ds:datastoreItem xmlns:ds="http://schemas.openxmlformats.org/officeDocument/2006/customXml" ds:itemID="{1581BFFB-B4CE-47A8-BE77-DC1339B1E5A7}">
  <ds:schemaRefs/>
</ds:datastoreItem>
</file>

<file path=customXml/itemProps8.xml><?xml version="1.0" encoding="utf-8"?>
<ds:datastoreItem xmlns:ds="http://schemas.openxmlformats.org/officeDocument/2006/customXml" ds:itemID="{38AB8DE4-FD9B-4166-BEC3-3F1753596133}">
  <ds:schemaRefs/>
</ds:datastoreItem>
</file>

<file path=customXml/itemProps9.xml><?xml version="1.0" encoding="utf-8"?>
<ds:datastoreItem xmlns:ds="http://schemas.openxmlformats.org/officeDocument/2006/customXml" ds:itemID="{1666F4C2-68F5-4840-A44A-1A646C0925A1}">
  <ds:schemaRefs/>
</ds:datastoreItem>
</file>

<file path=docProps/app.xml><?xml version="1.0" encoding="utf-8"?>
<Properties xmlns="http://schemas.openxmlformats.org/officeDocument/2006/extended-properties" xmlns:vt="http://schemas.openxmlformats.org/officeDocument/2006/docPropsVTypes">
  <Template>sie-ppt-2010-16x9-standard-eng-v2-1</Template>
  <TotalTime>0</TotalTime>
  <Words>2084</Words>
  <Application>Microsoft Office PowerPoint</Application>
  <PresentationFormat>Benutzerdefiniert</PresentationFormat>
  <Paragraphs>177</Paragraphs>
  <Slides>23</Slides>
  <Notes>21</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27" baseType="lpstr">
      <vt:lpstr>Arial</vt:lpstr>
      <vt:lpstr>Wingdings</vt:lpstr>
      <vt:lpstr>Siemens 2017 – 16:9</vt:lpstr>
      <vt:lpstr>think-cell Folie</vt:lpstr>
      <vt:lpstr>Spares on Web  SoW  Manual</vt:lpstr>
      <vt:lpstr> </vt:lpstr>
      <vt:lpstr>Sign-up and registration</vt:lpstr>
      <vt:lpstr>Sign-up and registration – Siemens employees</vt:lpstr>
      <vt:lpstr>Sign-up and registration – Externally authorized repair center </vt:lpstr>
      <vt:lpstr>Search options</vt:lpstr>
      <vt:lpstr>Search Options – Single Search </vt:lpstr>
      <vt:lpstr>Single Search in detail – with article number </vt:lpstr>
      <vt:lpstr>Single Search in detail – with article number and serial number  </vt:lpstr>
      <vt:lpstr>Single Search in detail  – with article number and options   </vt:lpstr>
      <vt:lpstr>Search Options – Multi Search</vt:lpstr>
      <vt:lpstr>Search Options – Modification of EWN-Motors   </vt:lpstr>
      <vt:lpstr>Search Options – Shopping Cart  Service Mall</vt:lpstr>
      <vt:lpstr>Search Options – Shopping Cart  Service Mall</vt:lpstr>
      <vt:lpstr>Search Options – Login Service Mall</vt:lpstr>
      <vt:lpstr>Examples of article numbers and serial numbers – Electronics</vt:lpstr>
      <vt:lpstr>Examples of article numbers and serial numbers – Motors  </vt:lpstr>
      <vt:lpstr>Result lists</vt:lpstr>
      <vt:lpstr>Result lists – Spare parts and spare parts packages</vt:lpstr>
      <vt:lpstr>Result lists – Details </vt:lpstr>
      <vt:lpstr>Result lists – Packages &amp; Modules</vt:lpstr>
      <vt:lpstr>Result lists – Excel-Export</vt:lpstr>
      <vt:lpstr>Thank you very much for your attention!</vt:lpstr>
    </vt:vector>
  </TitlesOfParts>
  <Company>SIEMENS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WBT_Spares on Web_EN</dc:title>
  <dc:creator>Wintrich, Josef (DF CS SD LFR ACAD)</dc:creator>
  <cp:keywords>C_Restricted</cp:keywords>
  <cp:lastModifiedBy>Zoll, Anatoli (DI CS SD GSF DSD)</cp:lastModifiedBy>
  <cp:revision>527</cp:revision>
  <cp:lastPrinted>2018-01-09T17:03:51Z</cp:lastPrinted>
  <dcterms:created xsi:type="dcterms:W3CDTF">2017-05-16T13:00:10Z</dcterms:created>
  <dcterms:modified xsi:type="dcterms:W3CDTF">2020-09-04T08:51:40Z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November 2017</vt:lpwstr>
  </property>
  <property fmtid="{D5CDD505-2E9C-101B-9397-08002B2CF9AE}" pid="4" name="Office version">
    <vt:lpwstr>2007 and higher</vt:lpwstr>
  </property>
  <property fmtid="{D5CDD505-2E9C-101B-9397-08002B2CF9AE}" pid="5" name="Release version">
    <vt:lpwstr>2.1</vt:lpwstr>
  </property>
  <property fmtid="{D5CDD505-2E9C-101B-9397-08002B2CF9AE}" pid="6" name="ContentTypeId">
    <vt:lpwstr>0x0101008431AFB9D3DC9D4BA22F215276B6FEAD</vt:lpwstr>
  </property>
  <property fmtid="{D5CDD505-2E9C-101B-9397-08002B2CF9AE}" pid="7" name="Document Confidentiality">
    <vt:lpwstr>Restricted</vt:lpwstr>
  </property>
  <property fmtid="{D5CDD505-2E9C-101B-9397-08002B2CF9AE}" pid="8" name="sodocoClasLang">
    <vt:lpwstr>Intern</vt:lpwstr>
  </property>
  <property fmtid="{D5CDD505-2E9C-101B-9397-08002B2CF9AE}" pid="9" name="sodocoClasLangId">
    <vt:i4>0</vt:i4>
  </property>
  <property fmtid="{D5CDD505-2E9C-101B-9397-08002B2CF9AE}" pid="10" name="sodocoClasId">
    <vt:i4>1</vt:i4>
  </property>
  <property fmtid="{D5CDD505-2E9C-101B-9397-08002B2CF9AE}" pid="11" name="_AdHocReviewCycleID">
    <vt:i4>-1672479822</vt:i4>
  </property>
  <property fmtid="{D5CDD505-2E9C-101B-9397-08002B2CF9AE}" pid="12" name="_NewReviewCycle">
    <vt:lpwstr/>
  </property>
  <property fmtid="{D5CDD505-2E9C-101B-9397-08002B2CF9AE}" pid="13" name="_EmailSubject">
    <vt:lpwstr>Aktualisierung von SoW Manual wegen Umstellung auf MyID </vt:lpwstr>
  </property>
  <property fmtid="{D5CDD505-2E9C-101B-9397-08002B2CF9AE}" pid="14" name="_AuthorEmail">
    <vt:lpwstr>anatoli.zoll@siemens.com</vt:lpwstr>
  </property>
  <property fmtid="{D5CDD505-2E9C-101B-9397-08002B2CF9AE}" pid="15" name="_AuthorEmailDisplayName">
    <vt:lpwstr>Zoll, Anatoli (DI CS SD GSF DSD)</vt:lpwstr>
  </property>
  <property fmtid="{D5CDD505-2E9C-101B-9397-08002B2CF9AE}" pid="16" name="Document_Confidentiality">
    <vt:lpwstr>Restricted</vt:lpwstr>
  </property>
  <property fmtid="{D5CDD505-2E9C-101B-9397-08002B2CF9AE}" pid="17" name="_PreviousAdHocReviewCycleID">
    <vt:i4>-1494170632</vt:i4>
  </property>
</Properties>
</file>